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10.xml" ContentType="application/vnd.openxmlformats-officedocument.presentationml.slideLayout+xml"/>
  <Override PartName="/ppt/slideLayouts/slideLayout5.xml" ContentType="application/vnd.openxmlformats-officedocument.presentationml.slideLayout+xml"/>
  <Override PartName="/ppt/slideLayouts/slideLayout1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2.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10.xml.rels" ContentType="application/vnd.openxmlformats-package.relationships+xml"/>
  <Override PartName="/ppt/slideLayouts/_rels/slideLayout5.xml.rels" ContentType="application/vnd.openxmlformats-package.relationships+xml"/>
  <Override PartName="/ppt/slideLayouts/_rels/slideLayout11.xml.rels" ContentType="application/vnd.openxmlformats-package.relationships+xml"/>
  <Override PartName="/ppt/slideLayouts/_rels/slideLayout6.xml.rels" ContentType="application/vnd.openxmlformats-package.relationships+xml"/>
  <Override PartName="/ppt/slideLayouts/_rels/slideLayout12.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9.xml.rels" ContentType="application/vnd.openxmlformats-package.relationships+xml"/>
  <Override PartName="/ppt/_rels/presentation.xml.rels" ContentType="application/vnd.openxmlformats-package.relationships+xml"/>
  <Override PartName="/ppt/theme/theme1.xml" ContentType="application/vnd.openxmlformats-officedocument.theme+xml"/>
  <Override PartName="/ppt/presProps.xml" ContentType="application/vnd.openxmlformats-officedocument.presentationml.presPro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media/image1.png" ContentType="image/png"/>
  <Override PartName="/_rels/.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microsoft.com/office/2020/02/relationships/classificationlabels" Target="docMetadata/LabelInfo.xml"/><Relationship Id="rId5"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Lst>
  <p:sldIdLst>
    <p:sldId id="256" r:id="rId3"/>
    <p:sldId id="257" r:id="rId4"/>
    <p:sldId id="258" r:id="rId5"/>
    <p:sldId id="259" r:id="rId6"/>
    <p:sldId id="260" r:id="rId7"/>
    <p:sldId id="261" r:id="rId8"/>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BDA75FD7-EE3C-4DBC-8B08-E80FD42621F3}" type="slidenum">
              <a:t>&lt;#&gt;</a:t>
            </a:fld>
          </a:p>
        </p:txBody>
      </p:sp>
      <p:sp>
        <p:nvSpPr>
          <p:cNvPr id="4" name="PlaceHolder 3"/>
          <p:cNvSpPr>
            <a:spLocks noGrp="1"/>
          </p:cNvSpPr>
          <p:nvPr>
            <p:ph type="dt" idx="1"/>
          </p:nvPr>
        </p:nvSpPr>
        <p:spPr/>
        <p:txBody>
          <a:bodyPr/>
          <a:p>
            <a:r>
              <a:rPr lang="en-US"/>
              <a:t/>
            </a:r>
          </a:p>
        </p:txBody>
      </p:sp>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28560" y="365040"/>
            <a:ext cx="7886520" cy="132516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Aptos"/>
            </a:endParaRPr>
          </a:p>
        </p:txBody>
      </p:sp>
      <p:sp>
        <p:nvSpPr>
          <p:cNvPr id="27" name="PlaceHolder 2"/>
          <p:cNvSpPr>
            <a:spLocks noGrp="1"/>
          </p:cNvSpPr>
          <p:nvPr>
            <p:ph/>
          </p:nvPr>
        </p:nvSpPr>
        <p:spPr>
          <a:xfrm>
            <a:off x="628560" y="1825560"/>
            <a:ext cx="7886520" cy="20750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ptos"/>
            </a:endParaRPr>
          </a:p>
        </p:txBody>
      </p:sp>
      <p:sp>
        <p:nvSpPr>
          <p:cNvPr id="28" name="PlaceHolder 3"/>
          <p:cNvSpPr>
            <a:spLocks noGrp="1"/>
          </p:cNvSpPr>
          <p:nvPr>
            <p:ph/>
          </p:nvPr>
        </p:nvSpPr>
        <p:spPr>
          <a:xfrm>
            <a:off x="628560" y="4098240"/>
            <a:ext cx="7886520" cy="20750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ptos"/>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F94EB4D4-15E1-43A5-900F-561928DAEAE7}" type="slidenum">
              <a:t>&lt;#&gt;</a:t>
            </a:fld>
          </a:p>
        </p:txBody>
      </p:sp>
      <p:sp>
        <p:nvSpPr>
          <p:cNvPr id="7" name="PlaceHolder 6"/>
          <p:cNvSpPr>
            <a:spLocks noGrp="1"/>
          </p:cNvSpPr>
          <p:nvPr>
            <p:ph type="dt" idx="1"/>
          </p:nvPr>
        </p:nvSpPr>
        <p:spPr/>
        <p:txBody>
          <a:bodyPr/>
          <a:p>
            <a:r>
              <a:rPr lang="en-US"/>
              <a:t/>
            </a: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628560" y="365040"/>
            <a:ext cx="7886520" cy="132516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Aptos"/>
            </a:endParaRPr>
          </a:p>
        </p:txBody>
      </p:sp>
      <p:sp>
        <p:nvSpPr>
          <p:cNvPr id="30" name="PlaceHolder 2"/>
          <p:cNvSpPr>
            <a:spLocks noGrp="1"/>
          </p:cNvSpPr>
          <p:nvPr>
            <p:ph/>
          </p:nvPr>
        </p:nvSpPr>
        <p:spPr>
          <a:xfrm>
            <a:off x="628560" y="1825560"/>
            <a:ext cx="3848400" cy="20750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ptos"/>
            </a:endParaRPr>
          </a:p>
        </p:txBody>
      </p:sp>
      <p:sp>
        <p:nvSpPr>
          <p:cNvPr id="31" name="PlaceHolder 3"/>
          <p:cNvSpPr>
            <a:spLocks noGrp="1"/>
          </p:cNvSpPr>
          <p:nvPr>
            <p:ph/>
          </p:nvPr>
        </p:nvSpPr>
        <p:spPr>
          <a:xfrm>
            <a:off x="4669920" y="1825560"/>
            <a:ext cx="3848400" cy="20750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ptos"/>
            </a:endParaRPr>
          </a:p>
        </p:txBody>
      </p:sp>
      <p:sp>
        <p:nvSpPr>
          <p:cNvPr id="32" name="PlaceHolder 4"/>
          <p:cNvSpPr>
            <a:spLocks noGrp="1"/>
          </p:cNvSpPr>
          <p:nvPr>
            <p:ph/>
          </p:nvPr>
        </p:nvSpPr>
        <p:spPr>
          <a:xfrm>
            <a:off x="628560" y="4098240"/>
            <a:ext cx="3848400" cy="20750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ptos"/>
            </a:endParaRPr>
          </a:p>
        </p:txBody>
      </p:sp>
      <p:sp>
        <p:nvSpPr>
          <p:cNvPr id="33" name="PlaceHolder 5"/>
          <p:cNvSpPr>
            <a:spLocks noGrp="1"/>
          </p:cNvSpPr>
          <p:nvPr>
            <p:ph/>
          </p:nvPr>
        </p:nvSpPr>
        <p:spPr>
          <a:xfrm>
            <a:off x="4669920" y="4098240"/>
            <a:ext cx="3848400" cy="20750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ptos"/>
            </a:endParaRPr>
          </a:p>
        </p:txBody>
      </p:sp>
      <p:sp>
        <p:nvSpPr>
          <p:cNvPr id="7" name="PlaceHolder 6"/>
          <p:cNvSpPr>
            <a:spLocks noGrp="1"/>
          </p:cNvSpPr>
          <p:nvPr>
            <p:ph type="ftr" idx="2"/>
          </p:nvPr>
        </p:nvSpPr>
        <p:spPr/>
        <p:txBody>
          <a:bodyPr/>
          <a:p>
            <a:r>
              <a:t>Footer</a:t>
            </a:r>
          </a:p>
        </p:txBody>
      </p:sp>
      <p:sp>
        <p:nvSpPr>
          <p:cNvPr id="8" name="PlaceHolder 7"/>
          <p:cNvSpPr>
            <a:spLocks noGrp="1"/>
          </p:cNvSpPr>
          <p:nvPr>
            <p:ph type="sldNum" idx="3"/>
          </p:nvPr>
        </p:nvSpPr>
        <p:spPr/>
        <p:txBody>
          <a:bodyPr/>
          <a:p>
            <a:fld id="{81F78FD5-F62C-49D0-A451-557E16D6E9B2}" type="slidenum">
              <a:t>&lt;#&gt;</a:t>
            </a:fld>
          </a:p>
        </p:txBody>
      </p:sp>
      <p:sp>
        <p:nvSpPr>
          <p:cNvPr id="9" name="PlaceHolder 8"/>
          <p:cNvSpPr>
            <a:spLocks noGrp="1"/>
          </p:cNvSpPr>
          <p:nvPr>
            <p:ph type="dt" idx="1"/>
          </p:nvPr>
        </p:nvSpPr>
        <p:spPr/>
        <p:txBody>
          <a:bodyPr/>
          <a:p>
            <a:r>
              <a:rPr lang="en-US"/>
              <a:t/>
            </a: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628560" y="365040"/>
            <a:ext cx="7886520" cy="132516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Aptos"/>
            </a:endParaRPr>
          </a:p>
        </p:txBody>
      </p:sp>
      <p:sp>
        <p:nvSpPr>
          <p:cNvPr id="35" name="PlaceHolder 2"/>
          <p:cNvSpPr>
            <a:spLocks noGrp="1"/>
          </p:cNvSpPr>
          <p:nvPr>
            <p:ph/>
          </p:nvPr>
        </p:nvSpPr>
        <p:spPr>
          <a:xfrm>
            <a:off x="628560" y="1825560"/>
            <a:ext cx="2539080" cy="20750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ptos"/>
            </a:endParaRPr>
          </a:p>
        </p:txBody>
      </p:sp>
      <p:sp>
        <p:nvSpPr>
          <p:cNvPr id="36" name="PlaceHolder 3"/>
          <p:cNvSpPr>
            <a:spLocks noGrp="1"/>
          </p:cNvSpPr>
          <p:nvPr>
            <p:ph/>
          </p:nvPr>
        </p:nvSpPr>
        <p:spPr>
          <a:xfrm>
            <a:off x="3295080" y="1825560"/>
            <a:ext cx="2539080" cy="20750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ptos"/>
            </a:endParaRPr>
          </a:p>
        </p:txBody>
      </p:sp>
      <p:sp>
        <p:nvSpPr>
          <p:cNvPr id="37" name="PlaceHolder 4"/>
          <p:cNvSpPr>
            <a:spLocks noGrp="1"/>
          </p:cNvSpPr>
          <p:nvPr>
            <p:ph/>
          </p:nvPr>
        </p:nvSpPr>
        <p:spPr>
          <a:xfrm>
            <a:off x="5961240" y="1825560"/>
            <a:ext cx="2539080" cy="20750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ptos"/>
            </a:endParaRPr>
          </a:p>
        </p:txBody>
      </p:sp>
      <p:sp>
        <p:nvSpPr>
          <p:cNvPr id="38" name="PlaceHolder 5"/>
          <p:cNvSpPr>
            <a:spLocks noGrp="1"/>
          </p:cNvSpPr>
          <p:nvPr>
            <p:ph/>
          </p:nvPr>
        </p:nvSpPr>
        <p:spPr>
          <a:xfrm>
            <a:off x="628560" y="4098240"/>
            <a:ext cx="2539080" cy="20750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ptos"/>
            </a:endParaRPr>
          </a:p>
        </p:txBody>
      </p:sp>
      <p:sp>
        <p:nvSpPr>
          <p:cNvPr id="39" name="PlaceHolder 6"/>
          <p:cNvSpPr>
            <a:spLocks noGrp="1"/>
          </p:cNvSpPr>
          <p:nvPr>
            <p:ph/>
          </p:nvPr>
        </p:nvSpPr>
        <p:spPr>
          <a:xfrm>
            <a:off x="3295080" y="4098240"/>
            <a:ext cx="2539080" cy="20750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ptos"/>
            </a:endParaRPr>
          </a:p>
        </p:txBody>
      </p:sp>
      <p:sp>
        <p:nvSpPr>
          <p:cNvPr id="40" name="PlaceHolder 7"/>
          <p:cNvSpPr>
            <a:spLocks noGrp="1"/>
          </p:cNvSpPr>
          <p:nvPr>
            <p:ph/>
          </p:nvPr>
        </p:nvSpPr>
        <p:spPr>
          <a:xfrm>
            <a:off x="5961240" y="4098240"/>
            <a:ext cx="2539080" cy="20750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ptos"/>
            </a:endParaRPr>
          </a:p>
        </p:txBody>
      </p:sp>
      <p:sp>
        <p:nvSpPr>
          <p:cNvPr id="9" name="PlaceHolder 8"/>
          <p:cNvSpPr>
            <a:spLocks noGrp="1"/>
          </p:cNvSpPr>
          <p:nvPr>
            <p:ph type="ftr" idx="2"/>
          </p:nvPr>
        </p:nvSpPr>
        <p:spPr/>
        <p:txBody>
          <a:bodyPr/>
          <a:p>
            <a:r>
              <a:t>Footer</a:t>
            </a:r>
          </a:p>
        </p:txBody>
      </p:sp>
      <p:sp>
        <p:nvSpPr>
          <p:cNvPr id="10" name="PlaceHolder 9"/>
          <p:cNvSpPr>
            <a:spLocks noGrp="1"/>
          </p:cNvSpPr>
          <p:nvPr>
            <p:ph type="sldNum" idx="3"/>
          </p:nvPr>
        </p:nvSpPr>
        <p:spPr/>
        <p:txBody>
          <a:bodyPr/>
          <a:p>
            <a:fld id="{62DB2CDD-0360-4A98-AEDB-A6D92CB394C8}" type="slidenum">
              <a:t>&lt;#&gt;</a:t>
            </a:fld>
          </a:p>
        </p:txBody>
      </p:sp>
      <p:sp>
        <p:nvSpPr>
          <p:cNvPr id="11" name="PlaceHolder 10"/>
          <p:cNvSpPr>
            <a:spLocks noGrp="1"/>
          </p:cNvSpPr>
          <p:nvPr>
            <p:ph type="dt" idx="1"/>
          </p:nvPr>
        </p:nvSpPr>
        <p:spPr/>
        <p:txBody>
          <a:bodyPr/>
          <a:p>
            <a:r>
              <a:rPr lang="en-US"/>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628560" y="365040"/>
            <a:ext cx="7886520" cy="132516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Aptos"/>
            </a:endParaRPr>
          </a:p>
        </p:txBody>
      </p:sp>
      <p:sp>
        <p:nvSpPr>
          <p:cNvPr id="6" name="PlaceHolder 2"/>
          <p:cNvSpPr>
            <a:spLocks noGrp="1"/>
          </p:cNvSpPr>
          <p:nvPr>
            <p:ph type="subTitle"/>
          </p:nvPr>
        </p:nvSpPr>
        <p:spPr>
          <a:xfrm>
            <a:off x="628560" y="1825560"/>
            <a:ext cx="7886520" cy="435096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A5E83DA9-D003-43C9-B192-0766CB6DD14D}" type="slidenum">
              <a:t>&lt;#&gt;</a:t>
            </a:fld>
          </a:p>
        </p:txBody>
      </p:sp>
      <p:sp>
        <p:nvSpPr>
          <p:cNvPr id="6" name="PlaceHolder 5"/>
          <p:cNvSpPr>
            <a:spLocks noGrp="1"/>
          </p:cNvSpPr>
          <p:nvPr>
            <p:ph type="dt" idx="1"/>
          </p:nvPr>
        </p:nvSpPr>
        <p:spPr/>
        <p:txBody>
          <a:bodyPr/>
          <a:p>
            <a:r>
              <a:rPr lang="en-US"/>
              <a:t/>
            </a: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628560" y="365040"/>
            <a:ext cx="7886520" cy="132516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Aptos"/>
            </a:endParaRPr>
          </a:p>
        </p:txBody>
      </p:sp>
      <p:sp>
        <p:nvSpPr>
          <p:cNvPr id="8" name="PlaceHolder 2"/>
          <p:cNvSpPr>
            <a:spLocks noGrp="1"/>
          </p:cNvSpPr>
          <p:nvPr>
            <p:ph/>
          </p:nvPr>
        </p:nvSpPr>
        <p:spPr>
          <a:xfrm>
            <a:off x="628560" y="1825560"/>
            <a:ext cx="7886520" cy="435096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ptos"/>
            </a:endParaRPr>
          </a:p>
        </p:txBody>
      </p:sp>
      <p:sp>
        <p:nvSpPr>
          <p:cNvPr id="4" name="PlaceHolder 3"/>
          <p:cNvSpPr>
            <a:spLocks noGrp="1"/>
          </p:cNvSpPr>
          <p:nvPr>
            <p:ph type="ftr" idx="2"/>
          </p:nvPr>
        </p:nvSpPr>
        <p:spPr/>
        <p:txBody>
          <a:bodyPr/>
          <a:p>
            <a:r>
              <a:t>Footer</a:t>
            </a:r>
          </a:p>
        </p:txBody>
      </p:sp>
      <p:sp>
        <p:nvSpPr>
          <p:cNvPr id="5" name="PlaceHolder 4"/>
          <p:cNvSpPr>
            <a:spLocks noGrp="1"/>
          </p:cNvSpPr>
          <p:nvPr>
            <p:ph type="sldNum" idx="3"/>
          </p:nvPr>
        </p:nvSpPr>
        <p:spPr/>
        <p:txBody>
          <a:bodyPr/>
          <a:p>
            <a:fld id="{7CE9C3AF-1642-4A80-A16F-E2B3DD573C4E}" type="slidenum">
              <a:t>&lt;#&gt;</a:t>
            </a:fld>
          </a:p>
        </p:txBody>
      </p:sp>
      <p:sp>
        <p:nvSpPr>
          <p:cNvPr id="6" name="PlaceHolder 5"/>
          <p:cNvSpPr>
            <a:spLocks noGrp="1"/>
          </p:cNvSpPr>
          <p:nvPr>
            <p:ph type="dt" idx="1"/>
          </p:nvPr>
        </p:nvSpPr>
        <p:spPr/>
        <p:txBody>
          <a:bodyPr/>
          <a:p>
            <a:r>
              <a:rPr lang="en-US"/>
              <a:t/>
            </a: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628560" y="365040"/>
            <a:ext cx="7886520" cy="132516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Aptos"/>
            </a:endParaRPr>
          </a:p>
        </p:txBody>
      </p:sp>
      <p:sp>
        <p:nvSpPr>
          <p:cNvPr id="10" name="PlaceHolder 2"/>
          <p:cNvSpPr>
            <a:spLocks noGrp="1"/>
          </p:cNvSpPr>
          <p:nvPr>
            <p:ph/>
          </p:nvPr>
        </p:nvSpPr>
        <p:spPr>
          <a:xfrm>
            <a:off x="628560" y="1825560"/>
            <a:ext cx="3848400" cy="435096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ptos"/>
            </a:endParaRPr>
          </a:p>
        </p:txBody>
      </p:sp>
      <p:sp>
        <p:nvSpPr>
          <p:cNvPr id="11" name="PlaceHolder 3"/>
          <p:cNvSpPr>
            <a:spLocks noGrp="1"/>
          </p:cNvSpPr>
          <p:nvPr>
            <p:ph/>
          </p:nvPr>
        </p:nvSpPr>
        <p:spPr>
          <a:xfrm>
            <a:off x="4669920" y="1825560"/>
            <a:ext cx="3848400" cy="435096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ptos"/>
            </a:endParaRPr>
          </a:p>
        </p:txBody>
      </p:sp>
      <p:sp>
        <p:nvSpPr>
          <p:cNvPr id="5" name="PlaceHolder 4"/>
          <p:cNvSpPr>
            <a:spLocks noGrp="1"/>
          </p:cNvSpPr>
          <p:nvPr>
            <p:ph type="ftr" idx="2"/>
          </p:nvPr>
        </p:nvSpPr>
        <p:spPr/>
        <p:txBody>
          <a:bodyPr/>
          <a:p>
            <a:r>
              <a:t>Footer</a:t>
            </a:r>
          </a:p>
        </p:txBody>
      </p:sp>
      <p:sp>
        <p:nvSpPr>
          <p:cNvPr id="6" name="PlaceHolder 5"/>
          <p:cNvSpPr>
            <a:spLocks noGrp="1"/>
          </p:cNvSpPr>
          <p:nvPr>
            <p:ph type="sldNum" idx="3"/>
          </p:nvPr>
        </p:nvSpPr>
        <p:spPr/>
        <p:txBody>
          <a:bodyPr/>
          <a:p>
            <a:fld id="{3F512866-CE01-4AE5-91D4-87B19615859F}" type="slidenum">
              <a:t>&lt;#&gt;</a:t>
            </a:fld>
          </a:p>
        </p:txBody>
      </p:sp>
      <p:sp>
        <p:nvSpPr>
          <p:cNvPr id="7" name="PlaceHolder 6"/>
          <p:cNvSpPr>
            <a:spLocks noGrp="1"/>
          </p:cNvSpPr>
          <p:nvPr>
            <p:ph type="dt" idx="1"/>
          </p:nvPr>
        </p:nvSpPr>
        <p:spPr/>
        <p:txBody>
          <a:bodyPr/>
          <a:p>
            <a:r>
              <a:rPr lang="en-US"/>
              <a:t/>
            </a: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628560" y="365040"/>
            <a:ext cx="7886520" cy="132516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Aptos"/>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086A1EF6-EA2A-4E3E-A57E-1C6408FF735D}" type="slidenum">
              <a:t>&lt;#&gt;</a:t>
            </a:fld>
          </a:p>
        </p:txBody>
      </p:sp>
      <p:sp>
        <p:nvSpPr>
          <p:cNvPr id="5" name="PlaceHolder 4"/>
          <p:cNvSpPr>
            <a:spLocks noGrp="1"/>
          </p:cNvSpPr>
          <p:nvPr>
            <p:ph type="dt" idx="1"/>
          </p:nvPr>
        </p:nvSpPr>
        <p:spPr/>
        <p:txBody>
          <a:bodyPr/>
          <a:p>
            <a:r>
              <a:rPr lang="en-US"/>
              <a:t/>
            </a: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628560" y="365040"/>
            <a:ext cx="7886520" cy="614412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
        <p:nvSpPr>
          <p:cNvPr id="3" name="PlaceHolder 2"/>
          <p:cNvSpPr>
            <a:spLocks noGrp="1"/>
          </p:cNvSpPr>
          <p:nvPr>
            <p:ph type="ftr" idx="2"/>
          </p:nvPr>
        </p:nvSpPr>
        <p:spPr/>
        <p:txBody>
          <a:bodyPr/>
          <a:p>
            <a:r>
              <a:t>Footer</a:t>
            </a:r>
          </a:p>
        </p:txBody>
      </p:sp>
      <p:sp>
        <p:nvSpPr>
          <p:cNvPr id="4" name="PlaceHolder 3"/>
          <p:cNvSpPr>
            <a:spLocks noGrp="1"/>
          </p:cNvSpPr>
          <p:nvPr>
            <p:ph type="sldNum" idx="3"/>
          </p:nvPr>
        </p:nvSpPr>
        <p:spPr/>
        <p:txBody>
          <a:bodyPr/>
          <a:p>
            <a:fld id="{CD457C52-CC7F-4BC0-B3FF-9595771DD2D6}" type="slidenum">
              <a:t>&lt;#&gt;</a:t>
            </a:fld>
          </a:p>
        </p:txBody>
      </p:sp>
      <p:sp>
        <p:nvSpPr>
          <p:cNvPr id="5" name="PlaceHolder 4"/>
          <p:cNvSpPr>
            <a:spLocks noGrp="1"/>
          </p:cNvSpPr>
          <p:nvPr>
            <p:ph type="dt" idx="1"/>
          </p:nvPr>
        </p:nvSpPr>
        <p:spPr/>
        <p:txBody>
          <a:bodyPr/>
          <a:p>
            <a:r>
              <a:rPr lang="en-US"/>
              <a:t/>
            </a: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628560" y="365040"/>
            <a:ext cx="7886520" cy="132516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Aptos"/>
            </a:endParaRPr>
          </a:p>
        </p:txBody>
      </p:sp>
      <p:sp>
        <p:nvSpPr>
          <p:cNvPr id="15" name="PlaceHolder 2"/>
          <p:cNvSpPr>
            <a:spLocks noGrp="1"/>
          </p:cNvSpPr>
          <p:nvPr>
            <p:ph/>
          </p:nvPr>
        </p:nvSpPr>
        <p:spPr>
          <a:xfrm>
            <a:off x="628560" y="1825560"/>
            <a:ext cx="3848400" cy="20750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ptos"/>
            </a:endParaRPr>
          </a:p>
        </p:txBody>
      </p:sp>
      <p:sp>
        <p:nvSpPr>
          <p:cNvPr id="16" name="PlaceHolder 3"/>
          <p:cNvSpPr>
            <a:spLocks noGrp="1"/>
          </p:cNvSpPr>
          <p:nvPr>
            <p:ph/>
          </p:nvPr>
        </p:nvSpPr>
        <p:spPr>
          <a:xfrm>
            <a:off x="4669920" y="1825560"/>
            <a:ext cx="3848400" cy="435096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ptos"/>
            </a:endParaRPr>
          </a:p>
        </p:txBody>
      </p:sp>
      <p:sp>
        <p:nvSpPr>
          <p:cNvPr id="17" name="PlaceHolder 4"/>
          <p:cNvSpPr>
            <a:spLocks noGrp="1"/>
          </p:cNvSpPr>
          <p:nvPr>
            <p:ph/>
          </p:nvPr>
        </p:nvSpPr>
        <p:spPr>
          <a:xfrm>
            <a:off x="628560" y="4098240"/>
            <a:ext cx="3848400" cy="20750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ptos"/>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F829EBE1-D55B-456D-B413-79B9471B2BDD}" type="slidenum">
              <a:t>&lt;#&gt;</a:t>
            </a:fld>
          </a:p>
        </p:txBody>
      </p:sp>
      <p:sp>
        <p:nvSpPr>
          <p:cNvPr id="8" name="PlaceHolder 7"/>
          <p:cNvSpPr>
            <a:spLocks noGrp="1"/>
          </p:cNvSpPr>
          <p:nvPr>
            <p:ph type="dt" idx="1"/>
          </p:nvPr>
        </p:nvSpPr>
        <p:spPr/>
        <p:txBody>
          <a:bodyPr/>
          <a:p>
            <a:r>
              <a:rPr lang="en-US"/>
              <a:t/>
            </a: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28560" y="365040"/>
            <a:ext cx="7886520" cy="132516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Aptos"/>
            </a:endParaRPr>
          </a:p>
        </p:txBody>
      </p:sp>
      <p:sp>
        <p:nvSpPr>
          <p:cNvPr id="19" name="PlaceHolder 2"/>
          <p:cNvSpPr>
            <a:spLocks noGrp="1"/>
          </p:cNvSpPr>
          <p:nvPr>
            <p:ph/>
          </p:nvPr>
        </p:nvSpPr>
        <p:spPr>
          <a:xfrm>
            <a:off x="628560" y="1825560"/>
            <a:ext cx="3848400" cy="435096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ptos"/>
            </a:endParaRPr>
          </a:p>
        </p:txBody>
      </p:sp>
      <p:sp>
        <p:nvSpPr>
          <p:cNvPr id="20" name="PlaceHolder 3"/>
          <p:cNvSpPr>
            <a:spLocks noGrp="1"/>
          </p:cNvSpPr>
          <p:nvPr>
            <p:ph/>
          </p:nvPr>
        </p:nvSpPr>
        <p:spPr>
          <a:xfrm>
            <a:off x="4669920" y="1825560"/>
            <a:ext cx="3848400" cy="20750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ptos"/>
            </a:endParaRPr>
          </a:p>
        </p:txBody>
      </p:sp>
      <p:sp>
        <p:nvSpPr>
          <p:cNvPr id="21" name="PlaceHolder 4"/>
          <p:cNvSpPr>
            <a:spLocks noGrp="1"/>
          </p:cNvSpPr>
          <p:nvPr>
            <p:ph/>
          </p:nvPr>
        </p:nvSpPr>
        <p:spPr>
          <a:xfrm>
            <a:off x="4669920" y="4098240"/>
            <a:ext cx="3848400" cy="20750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ptos"/>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1FD016D4-8CA6-4E2F-877C-D0B47DFF6AEE}" type="slidenum">
              <a:t>&lt;#&gt;</a:t>
            </a:fld>
          </a:p>
        </p:txBody>
      </p:sp>
      <p:sp>
        <p:nvSpPr>
          <p:cNvPr id="8" name="PlaceHolder 7"/>
          <p:cNvSpPr>
            <a:spLocks noGrp="1"/>
          </p:cNvSpPr>
          <p:nvPr>
            <p:ph type="dt" idx="1"/>
          </p:nvPr>
        </p:nvSpPr>
        <p:spPr/>
        <p:txBody>
          <a:bodyPr/>
          <a:p>
            <a:r>
              <a:rPr lang="en-US"/>
              <a:t/>
            </a: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28560" y="365040"/>
            <a:ext cx="7886520" cy="1325160"/>
          </a:xfrm>
          <a:prstGeom prst="rect">
            <a:avLst/>
          </a:prstGeom>
          <a:noFill/>
          <a:ln w="0">
            <a:noFill/>
          </a:ln>
        </p:spPr>
        <p:txBody>
          <a:bodyPr lIns="0" rIns="0" tIns="0" bIns="0" anchor="ctr">
            <a:noAutofit/>
          </a:bodyPr>
          <a:p>
            <a:pPr indent="0">
              <a:buNone/>
            </a:pPr>
            <a:endParaRPr b="0" lang="en-US" sz="1800" spc="-1" strike="noStrike">
              <a:solidFill>
                <a:schemeClr val="dk1"/>
              </a:solidFill>
              <a:latin typeface="Aptos"/>
            </a:endParaRPr>
          </a:p>
        </p:txBody>
      </p:sp>
      <p:sp>
        <p:nvSpPr>
          <p:cNvPr id="23" name="PlaceHolder 2"/>
          <p:cNvSpPr>
            <a:spLocks noGrp="1"/>
          </p:cNvSpPr>
          <p:nvPr>
            <p:ph/>
          </p:nvPr>
        </p:nvSpPr>
        <p:spPr>
          <a:xfrm>
            <a:off x="628560" y="1825560"/>
            <a:ext cx="3848400" cy="20750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ptos"/>
            </a:endParaRPr>
          </a:p>
        </p:txBody>
      </p:sp>
      <p:sp>
        <p:nvSpPr>
          <p:cNvPr id="24" name="PlaceHolder 3"/>
          <p:cNvSpPr>
            <a:spLocks noGrp="1"/>
          </p:cNvSpPr>
          <p:nvPr>
            <p:ph/>
          </p:nvPr>
        </p:nvSpPr>
        <p:spPr>
          <a:xfrm>
            <a:off x="4669920" y="1825560"/>
            <a:ext cx="3848400" cy="20750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ptos"/>
            </a:endParaRPr>
          </a:p>
        </p:txBody>
      </p:sp>
      <p:sp>
        <p:nvSpPr>
          <p:cNvPr id="25" name="PlaceHolder 4"/>
          <p:cNvSpPr>
            <a:spLocks noGrp="1"/>
          </p:cNvSpPr>
          <p:nvPr>
            <p:ph/>
          </p:nvPr>
        </p:nvSpPr>
        <p:spPr>
          <a:xfrm>
            <a:off x="628560" y="4098240"/>
            <a:ext cx="7886520" cy="2075040"/>
          </a:xfrm>
          <a:prstGeom prst="rect">
            <a:avLst/>
          </a:prstGeom>
          <a:noFill/>
          <a:ln w="0">
            <a:noFill/>
          </a:ln>
        </p:spPr>
        <p:txBody>
          <a:bodyPr lIns="0" rIns="0" tIns="0" bIns="0" anchor="t">
            <a:normAutofit/>
          </a:bodyPr>
          <a:p>
            <a:pPr indent="0">
              <a:lnSpc>
                <a:spcPct val="90000"/>
              </a:lnSpc>
              <a:spcBef>
                <a:spcPts val="1417"/>
              </a:spcBef>
              <a:buNone/>
            </a:pPr>
            <a:endParaRPr b="0" lang="en-US" sz="2800" spc="-1" strike="noStrike">
              <a:solidFill>
                <a:schemeClr val="dk1"/>
              </a:solidFill>
              <a:latin typeface="Aptos"/>
            </a:endParaRPr>
          </a:p>
        </p:txBody>
      </p:sp>
      <p:sp>
        <p:nvSpPr>
          <p:cNvPr id="6" name="PlaceHolder 5"/>
          <p:cNvSpPr>
            <a:spLocks noGrp="1"/>
          </p:cNvSpPr>
          <p:nvPr>
            <p:ph type="ftr" idx="2"/>
          </p:nvPr>
        </p:nvSpPr>
        <p:spPr/>
        <p:txBody>
          <a:bodyPr/>
          <a:p>
            <a:r>
              <a:t>Footer</a:t>
            </a:r>
          </a:p>
        </p:txBody>
      </p:sp>
      <p:sp>
        <p:nvSpPr>
          <p:cNvPr id="7" name="PlaceHolder 6"/>
          <p:cNvSpPr>
            <a:spLocks noGrp="1"/>
          </p:cNvSpPr>
          <p:nvPr>
            <p:ph type="sldNum" idx="3"/>
          </p:nvPr>
        </p:nvSpPr>
        <p:spPr/>
        <p:txBody>
          <a:bodyPr/>
          <a:p>
            <a:fld id="{B65CD8AD-DC68-486C-A51F-88FB3D3DD322}" type="slidenum">
              <a:t>&lt;#&gt;</a:t>
            </a:fld>
          </a:p>
        </p:txBody>
      </p:sp>
      <p:sp>
        <p:nvSpPr>
          <p:cNvPr id="8" name="PlaceHolder 7"/>
          <p:cNvSpPr>
            <a:spLocks noGrp="1"/>
          </p:cNvSpPr>
          <p:nvPr>
            <p:ph type="dt" idx="1"/>
          </p:nvPr>
        </p:nvSpPr>
        <p:spPr/>
        <p:txBody>
          <a:bodyPr/>
          <a:p>
            <a:r>
              <a:rPr lang="en-US"/>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628560" y="365040"/>
            <a:ext cx="7886520" cy="1325160"/>
          </a:xfrm>
          <a:prstGeom prst="rect">
            <a:avLst/>
          </a:prstGeom>
          <a:noFill/>
          <a:ln w="0">
            <a:noFill/>
          </a:ln>
        </p:spPr>
        <p:txBody>
          <a:bodyPr anchor="ctr">
            <a:noAutofit/>
          </a:bodyPr>
          <a:p>
            <a:pPr indent="0" defTabSz="914400">
              <a:lnSpc>
                <a:spcPct val="90000"/>
              </a:lnSpc>
              <a:buNone/>
            </a:pPr>
            <a:r>
              <a:rPr b="0" lang="en-US" sz="4400" spc="-1" strike="noStrike">
                <a:solidFill>
                  <a:schemeClr val="dk1"/>
                </a:solidFill>
                <a:latin typeface="Aptos Display"/>
              </a:rPr>
              <a:t>Click to edit Master title style</a:t>
            </a:r>
            <a:endParaRPr b="0" lang="en-US" sz="4400" spc="-1" strike="noStrike">
              <a:solidFill>
                <a:schemeClr val="dk1"/>
              </a:solidFill>
              <a:latin typeface="Aptos"/>
            </a:endParaRPr>
          </a:p>
        </p:txBody>
      </p:sp>
      <p:sp>
        <p:nvSpPr>
          <p:cNvPr id="1" name="PlaceHolder 2"/>
          <p:cNvSpPr>
            <a:spLocks noGrp="1"/>
          </p:cNvSpPr>
          <p:nvPr>
            <p:ph type="body"/>
          </p:nvPr>
        </p:nvSpPr>
        <p:spPr>
          <a:xfrm>
            <a:off x="628560" y="1825560"/>
            <a:ext cx="7886520" cy="4350960"/>
          </a:xfrm>
          <a:prstGeom prst="rect">
            <a:avLst/>
          </a:prstGeom>
          <a:noFill/>
          <a:ln w="0">
            <a:noFill/>
          </a:ln>
        </p:spPr>
        <p:txBody>
          <a:bodyPr anchor="t">
            <a:noAutofit/>
          </a:bodyPr>
          <a:p>
            <a:pPr marL="228600" indent="-228600" defTabSz="914400">
              <a:lnSpc>
                <a:spcPct val="90000"/>
              </a:lnSpc>
              <a:spcBef>
                <a:spcPts val="1001"/>
              </a:spcBef>
              <a:buClr>
                <a:srgbClr val="000000"/>
              </a:buClr>
              <a:buFont typeface="Arial"/>
              <a:buChar char="•"/>
            </a:pPr>
            <a:r>
              <a:rPr b="0" lang="en-US" sz="2800" spc="-1" strike="noStrike">
                <a:solidFill>
                  <a:schemeClr val="dk1"/>
                </a:solidFill>
                <a:latin typeface="Aptos"/>
              </a:rPr>
              <a:t>Click to edit Master text styles</a:t>
            </a:r>
            <a:endParaRPr b="0" lang="en-US" sz="2800" spc="-1" strike="noStrike">
              <a:solidFill>
                <a:schemeClr val="dk1"/>
              </a:solidFill>
              <a:latin typeface="Aptos"/>
            </a:endParaRPr>
          </a:p>
          <a:p>
            <a:pPr lvl="1" marL="685800" indent="-228600" defTabSz="914400">
              <a:lnSpc>
                <a:spcPct val="90000"/>
              </a:lnSpc>
              <a:spcBef>
                <a:spcPts val="499"/>
              </a:spcBef>
              <a:buClr>
                <a:srgbClr val="000000"/>
              </a:buClr>
              <a:buFont typeface="Arial"/>
              <a:buChar char="•"/>
            </a:pPr>
            <a:r>
              <a:rPr b="0" lang="en-US" sz="2400" spc="-1" strike="noStrike">
                <a:solidFill>
                  <a:schemeClr val="dk1"/>
                </a:solidFill>
                <a:latin typeface="Aptos"/>
              </a:rPr>
              <a:t>Second level</a:t>
            </a:r>
            <a:endParaRPr b="0" lang="en-US" sz="2400" spc="-1" strike="noStrike">
              <a:solidFill>
                <a:schemeClr val="dk1"/>
              </a:solidFill>
              <a:latin typeface="Aptos"/>
            </a:endParaRPr>
          </a:p>
          <a:p>
            <a:pPr lvl="2" marL="1143000" indent="-228600" defTabSz="914400">
              <a:lnSpc>
                <a:spcPct val="90000"/>
              </a:lnSpc>
              <a:spcBef>
                <a:spcPts val="499"/>
              </a:spcBef>
              <a:buClr>
                <a:srgbClr val="000000"/>
              </a:buClr>
              <a:buFont typeface="Arial"/>
              <a:buChar char="•"/>
            </a:pPr>
            <a:r>
              <a:rPr b="0" lang="en-US" sz="2000" spc="-1" strike="noStrike">
                <a:solidFill>
                  <a:schemeClr val="dk1"/>
                </a:solidFill>
                <a:latin typeface="Aptos"/>
              </a:rPr>
              <a:t>Third level</a:t>
            </a:r>
            <a:endParaRPr b="0" lang="en-US" sz="2000" spc="-1" strike="noStrike">
              <a:solidFill>
                <a:schemeClr val="dk1"/>
              </a:solidFill>
              <a:latin typeface="Aptos"/>
            </a:endParaRPr>
          </a:p>
          <a:p>
            <a:pPr lvl="3" marL="1600200" indent="-228600" defTabSz="914400">
              <a:lnSpc>
                <a:spcPct val="90000"/>
              </a:lnSpc>
              <a:spcBef>
                <a:spcPts val="499"/>
              </a:spcBef>
              <a:buClr>
                <a:srgbClr val="000000"/>
              </a:buClr>
              <a:buFont typeface="Arial"/>
              <a:buChar char="•"/>
            </a:pPr>
            <a:r>
              <a:rPr b="0" lang="en-US" sz="1800" spc="-1" strike="noStrike">
                <a:solidFill>
                  <a:schemeClr val="dk1"/>
                </a:solidFill>
                <a:latin typeface="Aptos"/>
              </a:rPr>
              <a:t>Fourth level</a:t>
            </a:r>
            <a:endParaRPr b="0" lang="en-US" sz="1800" spc="-1" strike="noStrike">
              <a:solidFill>
                <a:schemeClr val="dk1"/>
              </a:solidFill>
              <a:latin typeface="Aptos"/>
            </a:endParaRPr>
          </a:p>
          <a:p>
            <a:pPr lvl="4" marL="2057400" indent="-228600" defTabSz="914400">
              <a:lnSpc>
                <a:spcPct val="90000"/>
              </a:lnSpc>
              <a:spcBef>
                <a:spcPts val="499"/>
              </a:spcBef>
              <a:buClr>
                <a:srgbClr val="000000"/>
              </a:buClr>
              <a:buFont typeface="Arial"/>
              <a:buChar char="•"/>
            </a:pPr>
            <a:r>
              <a:rPr b="0" lang="en-US" sz="1800" spc="-1" strike="noStrike">
                <a:solidFill>
                  <a:schemeClr val="dk1"/>
                </a:solidFill>
                <a:latin typeface="Aptos"/>
              </a:rPr>
              <a:t>Fifth level</a:t>
            </a:r>
            <a:endParaRPr b="0" lang="en-US" sz="1800" spc="-1" strike="noStrike">
              <a:solidFill>
                <a:schemeClr val="dk1"/>
              </a:solidFill>
              <a:latin typeface="Aptos"/>
            </a:endParaRPr>
          </a:p>
        </p:txBody>
      </p:sp>
      <p:sp>
        <p:nvSpPr>
          <p:cNvPr id="2" name="PlaceHolder 3"/>
          <p:cNvSpPr>
            <a:spLocks noGrp="1"/>
          </p:cNvSpPr>
          <p:nvPr>
            <p:ph type="dt" idx="1"/>
          </p:nvPr>
        </p:nvSpPr>
        <p:spPr>
          <a:xfrm>
            <a:off x="628560" y="6356520"/>
            <a:ext cx="2057040" cy="364680"/>
          </a:xfrm>
          <a:prstGeom prst="rect">
            <a:avLst/>
          </a:prstGeom>
          <a:noFill/>
          <a:ln w="0">
            <a:noFill/>
          </a:ln>
        </p:spPr>
        <p:txBody>
          <a:bodyPr anchor="ctr">
            <a:noAutofit/>
          </a:bodyPr>
          <a:lstStyle>
            <a:lvl1pPr indent="0" defTabSz="457200">
              <a:lnSpc>
                <a:spcPct val="100000"/>
              </a:lnSpc>
              <a:buNone/>
              <a:defRPr b="0" lang="en-US" sz="1200" spc="-1" strike="noStrike">
                <a:solidFill>
                  <a:schemeClr val="dk1">
                    <a:tint val="82000"/>
                  </a:schemeClr>
                </a:solidFill>
                <a:latin typeface="Aptos"/>
              </a:defRPr>
            </a:lvl1pPr>
          </a:lstStyle>
          <a:p>
            <a:pPr indent="0" defTabSz="457200">
              <a:lnSpc>
                <a:spcPct val="100000"/>
              </a:lnSpc>
              <a:buNone/>
            </a:pPr>
            <a:r>
              <a:rPr b="0" lang="en-US" sz="1200" spc="-1" strike="noStrike">
                <a:solidFill>
                  <a:schemeClr val="dk1">
                    <a:tint val="82000"/>
                  </a:schemeClr>
                </a:solidFill>
                <a:latin typeface="Aptos"/>
              </a:rPr>
              <a:t>&lt;date/time&gt;</a:t>
            </a:r>
            <a:endParaRPr b="0" lang="en-US" sz="1200" spc="-1" strike="noStrike">
              <a:solidFill>
                <a:srgbClr val="000000"/>
              </a:solidFill>
              <a:latin typeface="Times New Roman"/>
            </a:endParaRPr>
          </a:p>
        </p:txBody>
      </p:sp>
      <p:sp>
        <p:nvSpPr>
          <p:cNvPr id="3" name="PlaceHolder 4"/>
          <p:cNvSpPr>
            <a:spLocks noGrp="1"/>
          </p:cNvSpPr>
          <p:nvPr>
            <p:ph type="ftr" idx="2"/>
          </p:nvPr>
        </p:nvSpPr>
        <p:spPr>
          <a:xfrm>
            <a:off x="3029040" y="6356520"/>
            <a:ext cx="3085920" cy="364680"/>
          </a:xfrm>
          <a:prstGeom prst="rect">
            <a:avLst/>
          </a:prstGeom>
          <a:noFill/>
          <a:ln w="0">
            <a:noFill/>
          </a:ln>
        </p:spPr>
        <p:txBody>
          <a:bodyPr anchor="ctr">
            <a:noAutofit/>
          </a:bodyPr>
          <a:lstStyle>
            <a:lvl1pPr indent="0" algn="ctr">
              <a:buNone/>
              <a:defRPr b="0" lang="en-US" sz="1400" spc="-1" strike="noStrike">
                <a:solidFill>
                  <a:srgbClr val="000000"/>
                </a:solidFill>
                <a:latin typeface="Times New Roman"/>
              </a:defRPr>
            </a:lvl1pPr>
          </a:lstStyle>
          <a:p>
            <a:pPr indent="0" algn="ctr">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4" name="PlaceHolder 5"/>
          <p:cNvSpPr>
            <a:spLocks noGrp="1"/>
          </p:cNvSpPr>
          <p:nvPr>
            <p:ph type="sldNum" idx="3"/>
          </p:nvPr>
        </p:nvSpPr>
        <p:spPr>
          <a:xfrm>
            <a:off x="6458040" y="6356520"/>
            <a:ext cx="2057040" cy="364680"/>
          </a:xfrm>
          <a:prstGeom prst="rect">
            <a:avLst/>
          </a:prstGeom>
          <a:noFill/>
          <a:ln w="0">
            <a:noFill/>
          </a:ln>
        </p:spPr>
        <p:txBody>
          <a:bodyPr anchor="ctr">
            <a:noAutofit/>
          </a:bodyPr>
          <a:lstStyle>
            <a:lvl1pPr indent="0" algn="r" defTabSz="457200">
              <a:lnSpc>
                <a:spcPct val="100000"/>
              </a:lnSpc>
              <a:buNone/>
              <a:defRPr b="0" lang="en-US" sz="1200" spc="-1" strike="noStrike">
                <a:solidFill>
                  <a:schemeClr val="dk1">
                    <a:tint val="82000"/>
                  </a:schemeClr>
                </a:solidFill>
                <a:latin typeface="Aptos"/>
              </a:defRPr>
            </a:lvl1pPr>
          </a:lstStyle>
          <a:p>
            <a:pPr indent="0" algn="r" defTabSz="457200">
              <a:lnSpc>
                <a:spcPct val="100000"/>
              </a:lnSpc>
              <a:buNone/>
            </a:pPr>
            <a:fld id="{4FDE8B35-9B9F-41B1-A5B0-243778EC194B}" type="slidenum">
              <a:rPr b="0" lang="en-US" sz="1200" spc="-1" strike="noStrike">
                <a:solidFill>
                  <a:schemeClr val="dk1">
                    <a:tint val="82000"/>
                  </a:schemeClr>
                </a:solidFill>
                <a:latin typeface="Aptos"/>
              </a:rPr>
              <a:t>&lt;number&gt;</a:t>
            </a:fld>
            <a:endParaRPr b="0" lang="en-US" sz="12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1" name="PlaceHolder 1"/>
          <p:cNvSpPr>
            <a:spLocks noGrp="1"/>
          </p:cNvSpPr>
          <p:nvPr>
            <p:ph type="title"/>
          </p:nvPr>
        </p:nvSpPr>
        <p:spPr>
          <a:xfrm>
            <a:off x="628560" y="18360"/>
            <a:ext cx="3123720" cy="1257840"/>
          </a:xfrm>
          <a:prstGeom prst="rect">
            <a:avLst/>
          </a:prstGeom>
          <a:noFill/>
          <a:ln w="0">
            <a:noFill/>
          </a:ln>
        </p:spPr>
        <p:txBody>
          <a:bodyPr anchor="ctr">
            <a:noAutofit/>
          </a:bodyPr>
          <a:p>
            <a:pPr indent="0" defTabSz="914400">
              <a:lnSpc>
                <a:spcPct val="90000"/>
              </a:lnSpc>
              <a:buNone/>
            </a:pPr>
            <a:r>
              <a:rPr b="0" lang="en-US" sz="4400" spc="-1" strike="noStrike">
                <a:solidFill>
                  <a:schemeClr val="dk1"/>
                </a:solidFill>
                <a:latin typeface="Aptos Display"/>
              </a:rPr>
              <a:t>Covenants</a:t>
            </a:r>
            <a:endParaRPr b="0" lang="en-US" sz="4400" spc="-1" strike="noStrike">
              <a:solidFill>
                <a:schemeClr val="dk1"/>
              </a:solidFill>
              <a:latin typeface="Aptos"/>
            </a:endParaRPr>
          </a:p>
        </p:txBody>
      </p:sp>
      <p:sp>
        <p:nvSpPr>
          <p:cNvPr id="42" name="PlaceHolder 2"/>
          <p:cNvSpPr>
            <a:spLocks noGrp="1"/>
          </p:cNvSpPr>
          <p:nvPr>
            <p:ph/>
          </p:nvPr>
        </p:nvSpPr>
        <p:spPr>
          <a:xfrm>
            <a:off x="628560" y="1368360"/>
            <a:ext cx="7886520" cy="4835160"/>
          </a:xfrm>
          <a:prstGeom prst="rect">
            <a:avLst/>
          </a:prstGeom>
          <a:noFill/>
          <a:ln w="0">
            <a:noFill/>
          </a:ln>
        </p:spPr>
        <p:txBody>
          <a:bodyPr anchor="t">
            <a:normAutofit fontScale="71055"/>
          </a:bodyPr>
          <a:p>
            <a:pPr indent="0" defTabSz="914400">
              <a:lnSpc>
                <a:spcPct val="120000"/>
              </a:lnSpc>
              <a:spcAft>
                <a:spcPts val="601"/>
              </a:spcAft>
              <a:buNone/>
              <a:tabLst>
                <a:tab algn="l" pos="0"/>
              </a:tabLst>
            </a:pPr>
            <a:r>
              <a:rPr b="1" lang="en-US" sz="3600" spc="-1" strike="noStrike">
                <a:solidFill>
                  <a:schemeClr val="dk1"/>
                </a:solidFill>
                <a:latin typeface="Aptos"/>
              </a:rPr>
              <a:t>1. </a:t>
            </a:r>
            <a:r>
              <a:rPr b="1" lang="en-US" sz="3600" spc="-1" strike="noStrike" u="sng">
                <a:solidFill>
                  <a:schemeClr val="dk1"/>
                </a:solidFill>
                <a:uFillTx/>
                <a:latin typeface="Aptos"/>
              </a:rPr>
              <a:t>Purpose</a:t>
            </a:r>
            <a:r>
              <a:rPr b="0" lang="en-US" sz="2800" spc="-1" strike="noStrike">
                <a:solidFill>
                  <a:schemeClr val="dk1"/>
                </a:solidFill>
                <a:latin typeface="Aptos"/>
              </a:rPr>
              <a:t>. </a:t>
            </a:r>
            <a:endParaRPr b="0" lang="en-US" sz="2800" spc="-1" strike="noStrike">
              <a:solidFill>
                <a:schemeClr val="dk1"/>
              </a:solidFill>
              <a:latin typeface="Aptos"/>
            </a:endParaRPr>
          </a:p>
          <a:p>
            <a:pPr indent="0" defTabSz="914400">
              <a:lnSpc>
                <a:spcPct val="120000"/>
              </a:lnSpc>
              <a:spcAft>
                <a:spcPts val="601"/>
              </a:spcAft>
              <a:buNone/>
              <a:tabLst>
                <a:tab algn="l" pos="0"/>
              </a:tabLst>
            </a:pPr>
            <a:r>
              <a:rPr b="0" lang="en-US" sz="2600" spc="-1" strike="noStrike">
                <a:solidFill>
                  <a:schemeClr val="dk1"/>
                </a:solidFill>
                <a:latin typeface="Aptos"/>
              </a:rPr>
              <a:t>“…</a:t>
            </a:r>
            <a:r>
              <a:rPr b="0" lang="en-US" sz="2600" spc="-1" strike="noStrike">
                <a:solidFill>
                  <a:schemeClr val="dk1"/>
                </a:solidFill>
                <a:latin typeface="Aptos"/>
              </a:rPr>
              <a:t>provide consistent, compatible and attractive development and maintain the natural character and value…” </a:t>
            </a:r>
            <a:endParaRPr b="0" lang="en-US" sz="2600" spc="-1" strike="noStrike">
              <a:solidFill>
                <a:schemeClr val="dk1"/>
              </a:solidFill>
              <a:latin typeface="Aptos"/>
            </a:endParaRPr>
          </a:p>
          <a:p>
            <a:pPr indent="0" defTabSz="914400">
              <a:lnSpc>
                <a:spcPct val="120000"/>
              </a:lnSpc>
              <a:spcAft>
                <a:spcPts val="601"/>
              </a:spcAft>
              <a:buNone/>
              <a:tabLst>
                <a:tab algn="l" pos="0"/>
              </a:tabLst>
            </a:pPr>
            <a:r>
              <a:rPr b="0" lang="en-US" sz="2600" spc="-1" strike="noStrike">
                <a:solidFill>
                  <a:schemeClr val="dk1"/>
                </a:solidFill>
                <a:latin typeface="Aptos"/>
              </a:rPr>
              <a:t>“…</a:t>
            </a:r>
            <a:r>
              <a:rPr b="0" lang="en-US" sz="2600" spc="-1" strike="noStrike">
                <a:solidFill>
                  <a:schemeClr val="dk1"/>
                </a:solidFill>
                <a:latin typeface="Aptos"/>
              </a:rPr>
              <a:t>provide consistent, compatible and attractive development and maintain the natural character and value…”</a:t>
            </a:r>
            <a:endParaRPr b="0" lang="en-US" sz="2600" spc="-1" strike="noStrike">
              <a:solidFill>
                <a:schemeClr val="dk1"/>
              </a:solidFill>
              <a:latin typeface="Aptos"/>
            </a:endParaRPr>
          </a:p>
          <a:p>
            <a:pPr indent="0" defTabSz="914400">
              <a:lnSpc>
                <a:spcPct val="120000"/>
              </a:lnSpc>
              <a:spcAft>
                <a:spcPts val="601"/>
              </a:spcAft>
              <a:buNone/>
              <a:tabLst>
                <a:tab algn="l" pos="0"/>
              </a:tabLst>
            </a:pPr>
            <a:endParaRPr b="0" lang="en-US" sz="2800" spc="-1" strike="noStrike">
              <a:solidFill>
                <a:schemeClr val="dk1"/>
              </a:solidFill>
              <a:latin typeface="Aptos"/>
            </a:endParaRPr>
          </a:p>
          <a:p>
            <a:pPr indent="0" defTabSz="914400">
              <a:lnSpc>
                <a:spcPct val="120000"/>
              </a:lnSpc>
              <a:spcAft>
                <a:spcPts val="601"/>
              </a:spcAft>
              <a:buNone/>
              <a:tabLst>
                <a:tab algn="l" pos="0"/>
              </a:tabLst>
            </a:pPr>
            <a:r>
              <a:rPr b="1" lang="en-US" sz="3600" spc="-1" strike="noStrike">
                <a:solidFill>
                  <a:schemeClr val="dk1"/>
                </a:solidFill>
                <a:latin typeface="Aptos"/>
              </a:rPr>
              <a:t>14. </a:t>
            </a:r>
            <a:r>
              <a:rPr b="1" lang="en-US" sz="3600" spc="-1" strike="noStrike" u="sng">
                <a:solidFill>
                  <a:schemeClr val="dk1"/>
                </a:solidFill>
                <a:uFillTx/>
                <a:latin typeface="Aptos"/>
              </a:rPr>
              <a:t>Acceptance of Covenants</a:t>
            </a:r>
            <a:r>
              <a:rPr b="0" lang="en-US" sz="2800" spc="-1" strike="noStrike">
                <a:solidFill>
                  <a:schemeClr val="dk1"/>
                </a:solidFill>
                <a:latin typeface="Aptos"/>
              </a:rPr>
              <a:t>.</a:t>
            </a:r>
            <a:r>
              <a:rPr b="0" lang="en-US" sz="2600" spc="-1" strike="noStrike">
                <a:solidFill>
                  <a:schemeClr val="dk1"/>
                </a:solidFill>
                <a:latin typeface="Aptos"/>
              </a:rPr>
              <a:t> </a:t>
            </a:r>
            <a:endParaRPr b="0" lang="en-US" sz="2600" spc="-1" strike="noStrike">
              <a:solidFill>
                <a:schemeClr val="dk1"/>
              </a:solidFill>
              <a:latin typeface="Aptos"/>
            </a:endParaRPr>
          </a:p>
          <a:p>
            <a:pPr indent="0" defTabSz="914400">
              <a:lnSpc>
                <a:spcPct val="120000"/>
              </a:lnSpc>
              <a:spcAft>
                <a:spcPts val="601"/>
              </a:spcAft>
              <a:buNone/>
              <a:tabLst>
                <a:tab algn="l" pos="0"/>
              </a:tabLst>
            </a:pPr>
            <a:r>
              <a:rPr b="0" lang="en-US" sz="2600" spc="-1" strike="noStrike">
                <a:solidFill>
                  <a:schemeClr val="dk1"/>
                </a:solidFill>
                <a:latin typeface="Aptos"/>
              </a:rPr>
              <a:t>“</a:t>
            </a:r>
            <a:r>
              <a:rPr b="0" lang="en-US" sz="2600" spc="-1" strike="noStrike">
                <a:solidFill>
                  <a:schemeClr val="dk1"/>
                </a:solidFill>
                <a:latin typeface="Aptos"/>
              </a:rPr>
              <a:t>Each and every Owner and their respective successors and assigns shall be bound by and subject to all of the provisions of this Declaration and the Covenants contained herein, and expressly accept and consent to the operation and enforcement of all of the provisions of this Declaration.”</a:t>
            </a:r>
            <a:endParaRPr b="0" lang="en-US" sz="2600" spc="-1" strike="noStrike">
              <a:solidFill>
                <a:schemeClr val="dk1"/>
              </a:solidFill>
              <a:latin typeface="Aptos"/>
            </a:endParaRPr>
          </a:p>
        </p:txBody>
      </p:sp>
      <p:sp>
        <p:nvSpPr>
          <p:cNvPr id="43" name="Content Placeholder 2"/>
          <p:cNvSpPr/>
          <p:nvPr/>
        </p:nvSpPr>
        <p:spPr>
          <a:xfrm>
            <a:off x="628560" y="4305240"/>
            <a:ext cx="7886520" cy="1898280"/>
          </a:xfrm>
          <a:prstGeom prst="rect">
            <a:avLst/>
          </a:prstGeom>
          <a:noFill/>
          <a:ln w="0">
            <a:noFill/>
          </a:ln>
        </p:spPr>
        <p:style>
          <a:lnRef idx="0"/>
          <a:fillRef idx="0"/>
          <a:effectRef idx="0"/>
          <a:fontRef idx="minor"/>
        </p:style>
        <p:txBody>
          <a:bodyPr anchor="t">
            <a:normAutofit/>
          </a:bodyPr>
          <a:p>
            <a:pPr defTabSz="914400">
              <a:lnSpc>
                <a:spcPct val="90000"/>
              </a:lnSpc>
              <a:spcBef>
                <a:spcPts val="1001"/>
              </a:spcBef>
              <a:tabLst>
                <a:tab algn="l" pos="0"/>
              </a:tabLst>
            </a:pPr>
            <a:endParaRPr b="0" lang="en-US" sz="2800" spc="-1" strike="noStrike">
              <a:solidFill>
                <a:schemeClr val="dk1"/>
              </a:solidFill>
              <a:latin typeface="Aptos"/>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4" name="PlaceHolder 1"/>
          <p:cNvSpPr>
            <a:spLocks noGrp="1"/>
          </p:cNvSpPr>
          <p:nvPr>
            <p:ph type="title"/>
          </p:nvPr>
        </p:nvSpPr>
        <p:spPr>
          <a:xfrm>
            <a:off x="628560" y="18360"/>
            <a:ext cx="4647960" cy="1257840"/>
          </a:xfrm>
          <a:prstGeom prst="rect">
            <a:avLst/>
          </a:prstGeom>
          <a:noFill/>
          <a:ln w="0">
            <a:noFill/>
          </a:ln>
        </p:spPr>
        <p:txBody>
          <a:bodyPr anchor="ctr">
            <a:normAutofit fontScale="96604"/>
          </a:bodyPr>
          <a:p>
            <a:pPr indent="0" defTabSz="914400">
              <a:lnSpc>
                <a:spcPct val="90000"/>
              </a:lnSpc>
              <a:buNone/>
            </a:pPr>
            <a:r>
              <a:rPr b="0" lang="en-US" sz="4400" spc="-1" strike="noStrike">
                <a:solidFill>
                  <a:schemeClr val="dk1"/>
                </a:solidFill>
                <a:latin typeface="Aptos Display"/>
              </a:rPr>
              <a:t>Covenants (excerpts)</a:t>
            </a:r>
            <a:endParaRPr b="0" lang="en-US" sz="4400" spc="-1" strike="noStrike">
              <a:solidFill>
                <a:schemeClr val="dk1"/>
              </a:solidFill>
              <a:latin typeface="Aptos"/>
            </a:endParaRPr>
          </a:p>
        </p:txBody>
      </p:sp>
      <p:sp>
        <p:nvSpPr>
          <p:cNvPr id="45" name="PlaceHolder 2"/>
          <p:cNvSpPr>
            <a:spLocks noGrp="1"/>
          </p:cNvSpPr>
          <p:nvPr>
            <p:ph/>
          </p:nvPr>
        </p:nvSpPr>
        <p:spPr>
          <a:xfrm>
            <a:off x="628560" y="1368360"/>
            <a:ext cx="7886520" cy="5289120"/>
          </a:xfrm>
          <a:prstGeom prst="rect">
            <a:avLst/>
          </a:prstGeom>
          <a:noFill/>
          <a:ln w="0">
            <a:noFill/>
          </a:ln>
        </p:spPr>
        <p:txBody>
          <a:bodyPr anchor="t">
            <a:noAutofit/>
          </a:bodyPr>
          <a:p>
            <a:pPr indent="0" defTabSz="914400">
              <a:lnSpc>
                <a:spcPct val="100000"/>
              </a:lnSpc>
              <a:spcAft>
                <a:spcPts val="601"/>
              </a:spcAft>
              <a:buNone/>
              <a:tabLst>
                <a:tab algn="l" pos="0"/>
              </a:tabLst>
            </a:pPr>
            <a:r>
              <a:rPr b="1" lang="en-US" sz="2800" spc="-1" strike="noStrike">
                <a:solidFill>
                  <a:schemeClr val="dk1"/>
                </a:solidFill>
                <a:latin typeface="Aptos"/>
              </a:rPr>
              <a:t>5.l. Maintenance</a:t>
            </a:r>
            <a:r>
              <a:rPr b="0" lang="en-US" sz="2800" spc="-1" strike="noStrike">
                <a:solidFill>
                  <a:schemeClr val="dk1"/>
                </a:solidFill>
                <a:latin typeface="Aptos"/>
              </a:rPr>
              <a:t>. </a:t>
            </a:r>
            <a:endParaRPr b="0" lang="en-US" sz="2800" spc="-1" strike="noStrike">
              <a:solidFill>
                <a:schemeClr val="dk1"/>
              </a:solidFill>
              <a:latin typeface="Aptos"/>
            </a:endParaRPr>
          </a:p>
          <a:p>
            <a:pPr indent="0" defTabSz="914400">
              <a:lnSpc>
                <a:spcPct val="100000"/>
              </a:lnSpc>
              <a:buNone/>
              <a:tabLst>
                <a:tab algn="l" pos="0"/>
              </a:tabLst>
            </a:pPr>
            <a:r>
              <a:rPr b="0" lang="en-US" sz="2000" spc="-1" strike="noStrike">
                <a:solidFill>
                  <a:schemeClr val="dk1"/>
                </a:solidFill>
                <a:latin typeface="Aptos"/>
              </a:rPr>
              <a:t>“</a:t>
            </a:r>
            <a:r>
              <a:rPr b="0" lang="en-US" sz="2000" spc="-1" strike="noStrike">
                <a:solidFill>
                  <a:schemeClr val="dk1"/>
                </a:solidFill>
                <a:latin typeface="Aptos"/>
              </a:rPr>
              <a:t>Boats, tractors, snowmobiles, vehicles other than automobiles, </a:t>
            </a:r>
            <a:r>
              <a:rPr b="1" lang="en-US" sz="2000" spc="-1" strike="noStrike" u="sng">
                <a:solidFill>
                  <a:schemeClr val="dk1"/>
                </a:solidFill>
                <a:uFillTx/>
                <a:latin typeface="Aptos"/>
              </a:rPr>
              <a:t>campers</a:t>
            </a:r>
            <a:r>
              <a:rPr b="0" lang="en-US" sz="2000" spc="-1" strike="noStrike">
                <a:solidFill>
                  <a:schemeClr val="dk1"/>
                </a:solidFill>
                <a:latin typeface="Aptos"/>
              </a:rPr>
              <a:t> (whether or not on a truck), snow removal equipment, and garden or maintenance equipment shall be kept at all time, expect when in actual use, </a:t>
            </a:r>
            <a:r>
              <a:rPr b="1" lang="en-US" sz="2000" spc="-1" strike="noStrike" u="sng">
                <a:solidFill>
                  <a:schemeClr val="dk1"/>
                </a:solidFill>
                <a:uFillTx/>
                <a:latin typeface="Aptos"/>
              </a:rPr>
              <a:t>indoors</a:t>
            </a:r>
            <a:r>
              <a:rPr b="0" lang="en-US" sz="2000" spc="-1" strike="noStrike">
                <a:solidFill>
                  <a:schemeClr val="dk1"/>
                </a:solidFill>
                <a:latin typeface="Aptos"/>
              </a:rPr>
              <a:t>, within on of the approved structures.” </a:t>
            </a:r>
            <a:endParaRPr b="0" lang="en-US" sz="2000" spc="-1" strike="noStrike">
              <a:solidFill>
                <a:schemeClr val="dk1"/>
              </a:solidFill>
              <a:latin typeface="Aptos"/>
            </a:endParaRPr>
          </a:p>
          <a:p>
            <a:pPr indent="0" defTabSz="914400">
              <a:lnSpc>
                <a:spcPct val="100000"/>
              </a:lnSpc>
              <a:buNone/>
              <a:tabLst>
                <a:tab algn="l" pos="0"/>
              </a:tabLst>
            </a:pPr>
            <a:endParaRPr b="0" lang="en-US" sz="2000" spc="-1" strike="noStrike">
              <a:solidFill>
                <a:schemeClr val="dk1"/>
              </a:solidFill>
              <a:latin typeface="Aptos"/>
            </a:endParaRPr>
          </a:p>
          <a:p>
            <a:pPr indent="0" defTabSz="914400">
              <a:lnSpc>
                <a:spcPct val="100000"/>
              </a:lnSpc>
              <a:buNone/>
              <a:tabLst>
                <a:tab algn="l" pos="0"/>
              </a:tabLst>
            </a:pPr>
            <a:r>
              <a:rPr b="0" lang="en-US" sz="2000" spc="-1" strike="noStrike">
                <a:solidFill>
                  <a:schemeClr val="dk1"/>
                </a:solidFill>
                <a:latin typeface="Aptos"/>
              </a:rPr>
              <a:t>“</a:t>
            </a:r>
            <a:r>
              <a:rPr b="0" lang="en-US" sz="2000" spc="-1" strike="noStrike">
                <a:solidFill>
                  <a:schemeClr val="dk1"/>
                </a:solidFill>
                <a:latin typeface="Aptos"/>
              </a:rPr>
              <a:t>Refuse, garbage and trash shall be kept at all times in a covered container, and such container shall be kept at all times in an </a:t>
            </a:r>
            <a:r>
              <a:rPr b="1" lang="en-US" sz="2000" spc="-1" strike="noStrike" u="sng">
                <a:solidFill>
                  <a:schemeClr val="dk1"/>
                </a:solidFill>
                <a:uFillTx/>
                <a:latin typeface="Aptos"/>
              </a:rPr>
              <a:t>enclosed structure</a:t>
            </a:r>
            <a:r>
              <a:rPr b="0" lang="en-US" sz="2000" spc="-1" strike="noStrike">
                <a:solidFill>
                  <a:schemeClr val="dk1"/>
                </a:solidFill>
                <a:latin typeface="Aptos"/>
              </a:rPr>
              <a:t>.” </a:t>
            </a:r>
            <a:endParaRPr b="0" lang="en-US" sz="2000" spc="-1" strike="noStrike">
              <a:solidFill>
                <a:schemeClr val="dk1"/>
              </a:solidFill>
              <a:latin typeface="Aptos"/>
            </a:endParaRPr>
          </a:p>
          <a:p>
            <a:pPr indent="0" defTabSz="914400">
              <a:lnSpc>
                <a:spcPct val="100000"/>
              </a:lnSpc>
              <a:buNone/>
              <a:tabLst>
                <a:tab algn="l" pos="0"/>
              </a:tabLst>
            </a:pPr>
            <a:endParaRPr b="0" lang="en-US" sz="2000" spc="-1" strike="noStrike">
              <a:solidFill>
                <a:schemeClr val="dk1"/>
              </a:solidFill>
              <a:latin typeface="Aptos"/>
            </a:endParaRPr>
          </a:p>
          <a:p>
            <a:pPr indent="0" defTabSz="914400">
              <a:lnSpc>
                <a:spcPct val="100000"/>
              </a:lnSpc>
              <a:buNone/>
              <a:tabLst>
                <a:tab algn="l" pos="0"/>
              </a:tabLst>
            </a:pPr>
            <a:r>
              <a:rPr b="0" lang="en-US" sz="2000" spc="-1" strike="noStrike">
                <a:solidFill>
                  <a:schemeClr val="dk1"/>
                </a:solidFill>
                <a:latin typeface="Aptos"/>
              </a:rPr>
              <a:t>3</a:t>
            </a:r>
            <a:r>
              <a:rPr b="0" lang="en-US" sz="2000" spc="-1" strike="noStrike" baseline="30000">
                <a:solidFill>
                  <a:schemeClr val="dk1"/>
                </a:solidFill>
                <a:latin typeface="Aptos"/>
              </a:rPr>
              <a:t>rd</a:t>
            </a:r>
            <a:r>
              <a:rPr b="0" lang="en-US" sz="2000" spc="-1" strike="noStrike">
                <a:solidFill>
                  <a:schemeClr val="dk1"/>
                </a:solidFill>
                <a:latin typeface="Aptos"/>
              </a:rPr>
              <a:t> A. “In addition, one boat on a trailer and one camper may be parked </a:t>
            </a:r>
            <a:r>
              <a:rPr b="1" lang="en-US" sz="2000" spc="-1" strike="noStrike" u="sng">
                <a:solidFill>
                  <a:schemeClr val="dk1"/>
                </a:solidFill>
                <a:uFillTx/>
                <a:latin typeface="Aptos"/>
              </a:rPr>
              <a:t>outside</a:t>
            </a:r>
            <a:r>
              <a:rPr b="0" lang="en-US" sz="2000" spc="-1" strike="noStrike">
                <a:solidFill>
                  <a:schemeClr val="dk1"/>
                </a:solidFill>
                <a:latin typeface="Aptos"/>
              </a:rPr>
              <a:t> between </a:t>
            </a:r>
            <a:r>
              <a:rPr b="1" lang="en-US" sz="2000" spc="-1" strike="noStrike">
                <a:solidFill>
                  <a:schemeClr val="dk1"/>
                </a:solidFill>
                <a:latin typeface="Aptos"/>
              </a:rPr>
              <a:t>May 1</a:t>
            </a:r>
            <a:r>
              <a:rPr b="1" lang="en-US" sz="2000" spc="-1" strike="noStrike" baseline="30000">
                <a:solidFill>
                  <a:schemeClr val="dk1"/>
                </a:solidFill>
                <a:latin typeface="Aptos"/>
              </a:rPr>
              <a:t>st</a:t>
            </a:r>
            <a:r>
              <a:rPr b="1" lang="en-US" sz="2000" spc="-1" strike="noStrike">
                <a:solidFill>
                  <a:schemeClr val="dk1"/>
                </a:solidFill>
                <a:latin typeface="Aptos"/>
              </a:rPr>
              <a:t> </a:t>
            </a:r>
            <a:r>
              <a:rPr b="0" lang="en-US" sz="2000" spc="-1" strike="noStrike">
                <a:solidFill>
                  <a:schemeClr val="dk1"/>
                </a:solidFill>
                <a:latin typeface="Aptos"/>
              </a:rPr>
              <a:t>and </a:t>
            </a:r>
            <a:r>
              <a:rPr b="1" lang="en-US" sz="2000" spc="-1" strike="noStrike">
                <a:solidFill>
                  <a:schemeClr val="dk1"/>
                </a:solidFill>
                <a:latin typeface="Aptos"/>
              </a:rPr>
              <a:t>Nov 15 </a:t>
            </a:r>
            <a:r>
              <a:rPr b="0" lang="en-US" sz="2000" spc="-1" strike="noStrike">
                <a:solidFill>
                  <a:schemeClr val="dk1"/>
                </a:solidFill>
                <a:latin typeface="Aptos"/>
              </a:rPr>
              <a:t>of each year. </a:t>
            </a:r>
            <a:endParaRPr b="0" lang="en-US" sz="2000" spc="-1" strike="noStrike">
              <a:solidFill>
                <a:schemeClr val="dk1"/>
              </a:solidFill>
              <a:latin typeface="Aptos"/>
            </a:endParaRPr>
          </a:p>
          <a:p>
            <a:pPr indent="0" defTabSz="914400">
              <a:lnSpc>
                <a:spcPct val="100000"/>
              </a:lnSpc>
              <a:buNone/>
              <a:tabLst>
                <a:tab algn="l" pos="0"/>
              </a:tabLst>
            </a:pPr>
            <a:endParaRPr b="0" lang="en-US" sz="2000" spc="-1" strike="noStrike">
              <a:solidFill>
                <a:schemeClr val="dk1"/>
              </a:solidFill>
              <a:latin typeface="Aptos"/>
            </a:endParaRPr>
          </a:p>
          <a:p>
            <a:pPr indent="0" defTabSz="914400">
              <a:lnSpc>
                <a:spcPct val="100000"/>
              </a:lnSpc>
              <a:buNone/>
              <a:tabLst>
                <a:tab algn="l" pos="0"/>
              </a:tabLst>
            </a:pPr>
            <a:r>
              <a:rPr b="0" lang="en-US" sz="2000" spc="-1" strike="noStrike">
                <a:solidFill>
                  <a:schemeClr val="dk1"/>
                </a:solidFill>
                <a:latin typeface="Aptos"/>
              </a:rPr>
              <a:t>“</a:t>
            </a:r>
            <a:r>
              <a:rPr b="0" lang="en-US" sz="2000" spc="-1" strike="noStrike">
                <a:solidFill>
                  <a:schemeClr val="dk1"/>
                </a:solidFill>
                <a:latin typeface="Aptos"/>
              </a:rPr>
              <a:t>Service areas, storage piles, compost piles, and facilities for hanging, drying or airing clothing or household fabrics shall be appropriately </a:t>
            </a:r>
            <a:r>
              <a:rPr b="1" lang="en-US" sz="2000" spc="-1" strike="noStrike" u="sng">
                <a:solidFill>
                  <a:schemeClr val="dk1"/>
                </a:solidFill>
                <a:uFillTx/>
                <a:latin typeface="Aptos"/>
              </a:rPr>
              <a:t>screened for view</a:t>
            </a:r>
            <a:r>
              <a:rPr b="0" lang="en-US" sz="2000" spc="-1" strike="noStrike">
                <a:solidFill>
                  <a:schemeClr val="dk1"/>
                </a:solidFill>
                <a:latin typeface="Aptos"/>
              </a:rPr>
              <a:t>.”</a:t>
            </a:r>
            <a:endParaRPr b="0" lang="en-US" sz="2000" spc="-1" strike="noStrike">
              <a:solidFill>
                <a:schemeClr val="dk1"/>
              </a:solidFill>
              <a:latin typeface="Apto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6" name="PlaceHolder 1"/>
          <p:cNvSpPr>
            <a:spLocks noGrp="1"/>
          </p:cNvSpPr>
          <p:nvPr>
            <p:ph type="title"/>
          </p:nvPr>
        </p:nvSpPr>
        <p:spPr>
          <a:xfrm>
            <a:off x="628560" y="18360"/>
            <a:ext cx="4647960" cy="1257840"/>
          </a:xfrm>
          <a:prstGeom prst="rect">
            <a:avLst/>
          </a:prstGeom>
          <a:noFill/>
          <a:ln w="0">
            <a:noFill/>
          </a:ln>
        </p:spPr>
        <p:txBody>
          <a:bodyPr anchor="ctr">
            <a:normAutofit fontScale="96604"/>
          </a:bodyPr>
          <a:p>
            <a:pPr indent="0" defTabSz="914400">
              <a:lnSpc>
                <a:spcPct val="90000"/>
              </a:lnSpc>
              <a:buNone/>
            </a:pPr>
            <a:r>
              <a:rPr b="0" lang="en-US" sz="4400" spc="-1" strike="noStrike">
                <a:solidFill>
                  <a:schemeClr val="dk1"/>
                </a:solidFill>
                <a:latin typeface="Aptos Display"/>
              </a:rPr>
              <a:t>Covenants (excerpts)</a:t>
            </a:r>
            <a:endParaRPr b="0" lang="en-US" sz="4400" spc="-1" strike="noStrike">
              <a:solidFill>
                <a:schemeClr val="dk1"/>
              </a:solidFill>
              <a:latin typeface="Aptos"/>
            </a:endParaRPr>
          </a:p>
        </p:txBody>
      </p:sp>
      <p:sp>
        <p:nvSpPr>
          <p:cNvPr id="47" name="PlaceHolder 2"/>
          <p:cNvSpPr>
            <a:spLocks noGrp="1"/>
          </p:cNvSpPr>
          <p:nvPr>
            <p:ph/>
          </p:nvPr>
        </p:nvSpPr>
        <p:spPr>
          <a:xfrm>
            <a:off x="628560" y="1368360"/>
            <a:ext cx="7886520" cy="5051160"/>
          </a:xfrm>
          <a:prstGeom prst="rect">
            <a:avLst/>
          </a:prstGeom>
          <a:noFill/>
          <a:ln w="0">
            <a:noFill/>
          </a:ln>
        </p:spPr>
        <p:txBody>
          <a:bodyPr anchor="t">
            <a:noAutofit/>
          </a:bodyPr>
          <a:p>
            <a:pPr indent="0" defTabSz="914400">
              <a:lnSpc>
                <a:spcPct val="100000"/>
              </a:lnSpc>
              <a:buNone/>
              <a:tabLst>
                <a:tab algn="l" pos="0"/>
              </a:tabLst>
            </a:pPr>
            <a:r>
              <a:rPr b="1" lang="en-US" sz="2800" spc="-1" strike="noStrike" u="sng">
                <a:solidFill>
                  <a:schemeClr val="dk1"/>
                </a:solidFill>
                <a:uFillTx/>
                <a:latin typeface="Aptos"/>
              </a:rPr>
              <a:t>5.m. Livestock and Pets</a:t>
            </a:r>
            <a:r>
              <a:rPr b="0" lang="en-US" sz="2800" spc="-1" strike="noStrike">
                <a:solidFill>
                  <a:schemeClr val="dk1"/>
                </a:solidFill>
                <a:latin typeface="Aptos"/>
              </a:rPr>
              <a:t>. </a:t>
            </a:r>
            <a:endParaRPr b="0" lang="en-US" sz="2800" spc="-1" strike="noStrike">
              <a:solidFill>
                <a:schemeClr val="dk1"/>
              </a:solidFill>
              <a:latin typeface="Aptos"/>
            </a:endParaRPr>
          </a:p>
          <a:p>
            <a:pPr indent="0" defTabSz="914400">
              <a:lnSpc>
                <a:spcPct val="100000"/>
              </a:lnSpc>
              <a:buNone/>
              <a:tabLst>
                <a:tab algn="l" pos="0"/>
              </a:tabLst>
            </a:pPr>
            <a:r>
              <a:rPr b="0" lang="en-US" sz="2000" spc="-1" strike="noStrike">
                <a:solidFill>
                  <a:schemeClr val="dk1"/>
                </a:solidFill>
                <a:latin typeface="Aptos"/>
              </a:rPr>
              <a:t>“</a:t>
            </a:r>
            <a:r>
              <a:rPr b="0" lang="en-US" sz="2000" spc="-1" strike="noStrike">
                <a:solidFill>
                  <a:schemeClr val="dk1"/>
                </a:solidFill>
                <a:latin typeface="Aptos"/>
              </a:rPr>
              <a:t>Any dog, cat, or other pet, however, </a:t>
            </a:r>
            <a:r>
              <a:rPr b="1" lang="en-US" sz="2000" spc="-1" strike="noStrike" u="sng">
                <a:solidFill>
                  <a:schemeClr val="dk1"/>
                </a:solidFill>
                <a:uFillTx/>
                <a:latin typeface="Aptos"/>
              </a:rPr>
              <a:t>shall be kept on a leash</a:t>
            </a:r>
            <a:r>
              <a:rPr b="0" lang="en-US" sz="2000" spc="-1" strike="noStrike">
                <a:solidFill>
                  <a:schemeClr val="dk1"/>
                </a:solidFill>
                <a:latin typeface="Aptos"/>
              </a:rPr>
              <a:t> at all times when outside.”</a:t>
            </a:r>
            <a:endParaRPr b="0" lang="en-US" sz="2000" spc="-1" strike="noStrike">
              <a:solidFill>
                <a:schemeClr val="dk1"/>
              </a:solidFill>
              <a:latin typeface="Aptos"/>
            </a:endParaRPr>
          </a:p>
          <a:p>
            <a:pPr indent="0" defTabSz="914400">
              <a:lnSpc>
                <a:spcPct val="100000"/>
              </a:lnSpc>
              <a:buNone/>
              <a:tabLst>
                <a:tab algn="l" pos="0"/>
              </a:tabLst>
            </a:pPr>
            <a:endParaRPr b="0" lang="en-US" sz="2800" spc="-1" strike="noStrike">
              <a:solidFill>
                <a:schemeClr val="dk1"/>
              </a:solidFill>
              <a:latin typeface="Aptos"/>
            </a:endParaRPr>
          </a:p>
          <a:p>
            <a:pPr indent="0" defTabSz="914400">
              <a:lnSpc>
                <a:spcPct val="100000"/>
              </a:lnSpc>
              <a:buNone/>
              <a:tabLst>
                <a:tab algn="l" pos="0"/>
              </a:tabLst>
            </a:pPr>
            <a:r>
              <a:rPr b="1" lang="en-US" sz="2800" spc="-1" strike="noStrike" u="sng">
                <a:solidFill>
                  <a:schemeClr val="dk1"/>
                </a:solidFill>
                <a:uFillTx/>
                <a:latin typeface="Aptos"/>
              </a:rPr>
              <a:t>5.n. Lighting</a:t>
            </a:r>
            <a:r>
              <a:rPr b="0" lang="en-US" sz="2800" spc="-1" strike="noStrike">
                <a:solidFill>
                  <a:schemeClr val="dk1"/>
                </a:solidFill>
                <a:latin typeface="Aptos"/>
              </a:rPr>
              <a:t>.</a:t>
            </a:r>
            <a:endParaRPr b="0" lang="en-US" sz="2800" spc="-1" strike="noStrike">
              <a:solidFill>
                <a:schemeClr val="dk1"/>
              </a:solidFill>
              <a:latin typeface="Aptos"/>
            </a:endParaRPr>
          </a:p>
          <a:p>
            <a:pPr indent="0" defTabSz="914400">
              <a:lnSpc>
                <a:spcPct val="100000"/>
              </a:lnSpc>
              <a:buNone/>
              <a:tabLst>
                <a:tab algn="l" pos="0"/>
              </a:tabLst>
            </a:pPr>
            <a:r>
              <a:rPr b="0" lang="en-US" sz="2000" spc="-1" strike="noStrike">
                <a:solidFill>
                  <a:schemeClr val="dk1"/>
                </a:solidFill>
                <a:latin typeface="Aptos"/>
              </a:rPr>
              <a:t> “</a:t>
            </a:r>
            <a:r>
              <a:rPr b="0" lang="en-US" sz="2000" spc="-1" strike="noStrike">
                <a:solidFill>
                  <a:schemeClr val="dk1"/>
                </a:solidFill>
                <a:latin typeface="Aptos"/>
              </a:rPr>
              <a:t>Exterior lighting, except </a:t>
            </a:r>
            <a:r>
              <a:rPr b="1" lang="en-US" sz="2000" spc="-1" strike="noStrike" u="sng">
                <a:solidFill>
                  <a:schemeClr val="dk1"/>
                </a:solidFill>
                <a:uFillTx/>
                <a:latin typeface="Aptos"/>
              </a:rPr>
              <a:t>downcast</a:t>
            </a:r>
            <a:r>
              <a:rPr b="0" lang="en-US" sz="2000" spc="-1" strike="noStrike">
                <a:solidFill>
                  <a:schemeClr val="dk1"/>
                </a:solidFill>
                <a:latin typeface="Aptos"/>
              </a:rPr>
              <a:t> walkway and driveway lighting, shall not be used for extended periods, and </a:t>
            </a:r>
            <a:r>
              <a:rPr b="1" lang="en-US" sz="2000" spc="-1" strike="noStrike" u="sng">
                <a:solidFill>
                  <a:schemeClr val="dk1"/>
                </a:solidFill>
                <a:uFillTx/>
                <a:latin typeface="Aptos"/>
              </a:rPr>
              <a:t>shall not be left on overnight</a:t>
            </a:r>
            <a:r>
              <a:rPr b="0" lang="en-US" sz="2000" spc="-1" strike="noStrike">
                <a:solidFill>
                  <a:schemeClr val="dk1"/>
                </a:solidFill>
                <a:latin typeface="Aptos"/>
              </a:rPr>
              <a:t>.” “No owner shall be permitted to maintain a nuisance on any site…”</a:t>
            </a:r>
            <a:endParaRPr b="0" lang="en-US" sz="2000" spc="-1" strike="noStrike">
              <a:solidFill>
                <a:schemeClr val="dk1"/>
              </a:solidFill>
              <a:latin typeface="Aptos"/>
            </a:endParaRPr>
          </a:p>
          <a:p>
            <a:pPr indent="0" defTabSz="914400">
              <a:lnSpc>
                <a:spcPct val="100000"/>
              </a:lnSpc>
              <a:buNone/>
              <a:tabLst>
                <a:tab algn="l" pos="0"/>
              </a:tabLst>
            </a:pPr>
            <a:endParaRPr b="0" lang="en-US" sz="2800" spc="-1" strike="noStrike">
              <a:solidFill>
                <a:schemeClr val="dk1"/>
              </a:solidFill>
              <a:latin typeface="Aptos"/>
            </a:endParaRPr>
          </a:p>
          <a:p>
            <a:pPr indent="0" defTabSz="914400">
              <a:lnSpc>
                <a:spcPct val="100000"/>
              </a:lnSpc>
              <a:buNone/>
              <a:tabLst>
                <a:tab algn="l" pos="0"/>
              </a:tabLst>
            </a:pPr>
            <a:r>
              <a:rPr b="1" lang="en-US" sz="2800" spc="-1" strike="noStrike" u="sng">
                <a:solidFill>
                  <a:schemeClr val="dk1"/>
                </a:solidFill>
                <a:uFillTx/>
                <a:latin typeface="Aptos"/>
              </a:rPr>
              <a:t>5.v. Control of Noxious Weeds</a:t>
            </a:r>
            <a:r>
              <a:rPr b="0" lang="en-US" sz="2800" spc="-1" strike="noStrike">
                <a:solidFill>
                  <a:schemeClr val="dk1"/>
                </a:solidFill>
                <a:latin typeface="Aptos"/>
              </a:rPr>
              <a:t>.</a:t>
            </a:r>
            <a:endParaRPr b="0" lang="en-US" sz="2800" spc="-1" strike="noStrike">
              <a:solidFill>
                <a:schemeClr val="dk1"/>
              </a:solidFill>
              <a:latin typeface="Aptos"/>
            </a:endParaRPr>
          </a:p>
          <a:p>
            <a:pPr indent="0" defTabSz="914400">
              <a:lnSpc>
                <a:spcPct val="100000"/>
              </a:lnSpc>
              <a:buNone/>
              <a:tabLst>
                <a:tab algn="l" pos="0"/>
              </a:tabLst>
            </a:pPr>
            <a:r>
              <a:rPr b="0" lang="en-US" sz="2000" spc="-1" strike="noStrike">
                <a:solidFill>
                  <a:schemeClr val="dk1"/>
                </a:solidFill>
                <a:latin typeface="Aptos"/>
              </a:rPr>
              <a:t>“</a:t>
            </a:r>
            <a:r>
              <a:rPr b="0" lang="en-US" sz="2000" spc="-1" strike="noStrike">
                <a:solidFill>
                  <a:schemeClr val="dk1"/>
                </a:solidFill>
                <a:latin typeface="Aptos"/>
              </a:rPr>
              <a:t>Each owner shall take all actions necessary to </a:t>
            </a:r>
            <a:r>
              <a:rPr b="1" lang="en-US" sz="2000" spc="-1" strike="noStrike" u="sng">
                <a:solidFill>
                  <a:schemeClr val="dk1"/>
                </a:solidFill>
                <a:uFillTx/>
                <a:latin typeface="Aptos"/>
              </a:rPr>
              <a:t>control noxious</a:t>
            </a:r>
            <a:r>
              <a:rPr b="0" lang="en-US" sz="2000" spc="-1" strike="noStrike">
                <a:solidFill>
                  <a:schemeClr val="dk1"/>
                </a:solidFill>
                <a:latin typeface="Aptos"/>
              </a:rPr>
              <a:t> weeds…”</a:t>
            </a:r>
            <a:endParaRPr b="0" lang="en-US" sz="2000" spc="-1" strike="noStrike">
              <a:solidFill>
                <a:schemeClr val="dk1"/>
              </a:solidFill>
              <a:latin typeface="Aptos"/>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48" name="PlaceHolder 1"/>
          <p:cNvSpPr>
            <a:spLocks noGrp="1"/>
          </p:cNvSpPr>
          <p:nvPr>
            <p:ph type="title"/>
          </p:nvPr>
        </p:nvSpPr>
        <p:spPr>
          <a:xfrm>
            <a:off x="628560" y="18360"/>
            <a:ext cx="7171920" cy="1257840"/>
          </a:xfrm>
          <a:prstGeom prst="rect">
            <a:avLst/>
          </a:prstGeom>
          <a:noFill/>
          <a:ln w="0">
            <a:noFill/>
          </a:ln>
        </p:spPr>
        <p:txBody>
          <a:bodyPr anchor="ctr">
            <a:normAutofit/>
          </a:bodyPr>
          <a:p>
            <a:pPr indent="0" defTabSz="914400">
              <a:lnSpc>
                <a:spcPct val="90000"/>
              </a:lnSpc>
              <a:buNone/>
            </a:pPr>
            <a:r>
              <a:rPr b="0" lang="en-US" sz="4400" spc="-1" strike="noStrike">
                <a:solidFill>
                  <a:schemeClr val="dk1"/>
                </a:solidFill>
                <a:latin typeface="Aptos Display"/>
              </a:rPr>
              <a:t>Covenants Enforcement</a:t>
            </a:r>
            <a:endParaRPr b="0" lang="en-US" sz="4400" spc="-1" strike="noStrike">
              <a:solidFill>
                <a:schemeClr val="dk1"/>
              </a:solidFill>
              <a:latin typeface="Aptos"/>
            </a:endParaRPr>
          </a:p>
        </p:txBody>
      </p:sp>
      <p:sp>
        <p:nvSpPr>
          <p:cNvPr id="49" name="PlaceHolder 2"/>
          <p:cNvSpPr>
            <a:spLocks noGrp="1"/>
          </p:cNvSpPr>
          <p:nvPr>
            <p:ph/>
          </p:nvPr>
        </p:nvSpPr>
        <p:spPr>
          <a:xfrm>
            <a:off x="628560" y="1368360"/>
            <a:ext cx="7886520" cy="5222520"/>
          </a:xfrm>
          <a:prstGeom prst="rect">
            <a:avLst/>
          </a:prstGeom>
          <a:noFill/>
          <a:ln w="0">
            <a:noFill/>
          </a:ln>
        </p:spPr>
        <p:txBody>
          <a:bodyPr anchor="t">
            <a:noAutofit/>
          </a:bodyPr>
          <a:p>
            <a:pPr indent="0" defTabSz="914400">
              <a:lnSpc>
                <a:spcPct val="100000"/>
              </a:lnSpc>
              <a:buNone/>
              <a:tabLst>
                <a:tab algn="l" pos="0"/>
              </a:tabLst>
            </a:pPr>
            <a:r>
              <a:rPr b="1" lang="en-US" sz="2400" spc="-1" strike="noStrike">
                <a:solidFill>
                  <a:schemeClr val="dk1"/>
                </a:solidFill>
                <a:latin typeface="Aptos"/>
              </a:rPr>
              <a:t>6. </a:t>
            </a:r>
            <a:r>
              <a:rPr b="1" lang="en-US" sz="2400" spc="-1" strike="noStrike" u="sng">
                <a:solidFill>
                  <a:schemeClr val="dk1"/>
                </a:solidFill>
                <a:uFillTx/>
                <a:latin typeface="Aptos"/>
              </a:rPr>
              <a:t>The Association</a:t>
            </a:r>
            <a:r>
              <a:rPr b="1" lang="en-US" sz="2800" spc="-1" strike="noStrike">
                <a:solidFill>
                  <a:schemeClr val="dk1"/>
                </a:solidFill>
                <a:latin typeface="Aptos"/>
              </a:rPr>
              <a:t>.</a:t>
            </a:r>
            <a:endParaRPr b="0" lang="en-US" sz="2800" spc="-1" strike="noStrike">
              <a:solidFill>
                <a:schemeClr val="dk1"/>
              </a:solidFill>
              <a:latin typeface="Aptos"/>
            </a:endParaRPr>
          </a:p>
          <a:p>
            <a:pPr indent="0" defTabSz="914400">
              <a:lnSpc>
                <a:spcPct val="100000"/>
              </a:lnSpc>
              <a:buNone/>
              <a:tabLst>
                <a:tab algn="l" pos="0"/>
              </a:tabLst>
            </a:pPr>
            <a:r>
              <a:rPr b="0" lang="en-US" sz="1800" spc="-1" strike="noStrike">
                <a:solidFill>
                  <a:schemeClr val="dk1"/>
                </a:solidFill>
                <a:latin typeface="Aptos"/>
              </a:rPr>
              <a:t>d. “…the Board shall be responsible for the enforcement and administration of these Covenants, and shall take all actions necessary to enforce them, including </a:t>
            </a:r>
            <a:r>
              <a:rPr b="1" lang="en-US" sz="1800" spc="-1" strike="noStrike" u="sng">
                <a:solidFill>
                  <a:schemeClr val="dk1"/>
                </a:solidFill>
                <a:uFillTx/>
                <a:latin typeface="Aptos"/>
              </a:rPr>
              <a:t>judicial remedies for injunctive relief</a:t>
            </a:r>
            <a:r>
              <a:rPr b="0" lang="en-US" sz="1800" spc="-1" strike="noStrike">
                <a:solidFill>
                  <a:schemeClr val="dk1"/>
                </a:solidFill>
                <a:latin typeface="Aptos"/>
              </a:rPr>
              <a:t>. The Board shall have the authority to </a:t>
            </a:r>
            <a:r>
              <a:rPr b="1" lang="en-US" sz="1800" spc="-1" strike="noStrike" u="sng">
                <a:solidFill>
                  <a:schemeClr val="dk1"/>
                </a:solidFill>
                <a:uFillTx/>
                <a:latin typeface="Aptos"/>
              </a:rPr>
              <a:t>adopt such rules and regulations</a:t>
            </a:r>
            <a:r>
              <a:rPr b="1" lang="en-US" sz="1800" spc="-1" strike="noStrike">
                <a:solidFill>
                  <a:schemeClr val="dk1"/>
                </a:solidFill>
                <a:latin typeface="Aptos"/>
              </a:rPr>
              <a:t> </a:t>
            </a:r>
            <a:r>
              <a:rPr b="0" lang="en-US" sz="1800" spc="-1" strike="noStrike">
                <a:solidFill>
                  <a:schemeClr val="dk1"/>
                </a:solidFill>
                <a:latin typeface="Aptos"/>
              </a:rPr>
              <a:t>as it may reasonably deem appropriate to enforce and to further the objectives of these Covenants.”</a:t>
            </a:r>
            <a:endParaRPr b="0" lang="en-US" sz="1800" spc="-1" strike="noStrike">
              <a:solidFill>
                <a:schemeClr val="dk1"/>
              </a:solidFill>
              <a:latin typeface="Aptos"/>
            </a:endParaRPr>
          </a:p>
          <a:p>
            <a:pPr indent="0" defTabSz="914400">
              <a:lnSpc>
                <a:spcPct val="100000"/>
              </a:lnSpc>
              <a:buNone/>
              <a:tabLst>
                <a:tab algn="l" pos="0"/>
              </a:tabLst>
            </a:pPr>
            <a:endParaRPr b="0" lang="en-US" sz="1800" spc="-1" strike="noStrike">
              <a:solidFill>
                <a:schemeClr val="dk1"/>
              </a:solidFill>
              <a:latin typeface="Aptos"/>
            </a:endParaRPr>
          </a:p>
          <a:p>
            <a:pPr indent="0" defTabSz="914400">
              <a:lnSpc>
                <a:spcPct val="100000"/>
              </a:lnSpc>
              <a:buNone/>
              <a:tabLst>
                <a:tab algn="l" pos="0"/>
              </a:tabLst>
            </a:pPr>
            <a:r>
              <a:rPr b="0" lang="en-US" sz="1800" spc="-1" strike="noStrike">
                <a:solidFill>
                  <a:schemeClr val="dk1"/>
                </a:solidFill>
                <a:latin typeface="Aptos"/>
              </a:rPr>
              <a:t>“…</a:t>
            </a:r>
            <a:r>
              <a:rPr b="0" lang="en-US" sz="1800" spc="-1" strike="noStrike">
                <a:solidFill>
                  <a:schemeClr val="dk1"/>
                </a:solidFill>
                <a:latin typeface="Aptos"/>
              </a:rPr>
              <a:t>enforce collection of </a:t>
            </a:r>
            <a:r>
              <a:rPr b="1" lang="en-US" sz="1800" spc="-1" strike="noStrike" u="sng">
                <a:solidFill>
                  <a:schemeClr val="dk1"/>
                </a:solidFill>
                <a:uFillTx/>
                <a:latin typeface="Aptos"/>
              </a:rPr>
              <a:t>all expenses</a:t>
            </a:r>
            <a:r>
              <a:rPr b="1" lang="en-US" sz="1800" spc="-1" strike="noStrike">
                <a:solidFill>
                  <a:schemeClr val="dk1"/>
                </a:solidFill>
                <a:latin typeface="Aptos"/>
              </a:rPr>
              <a:t> </a:t>
            </a:r>
            <a:r>
              <a:rPr b="0" lang="en-US" sz="1800" spc="-1" strike="noStrike">
                <a:solidFill>
                  <a:schemeClr val="dk1"/>
                </a:solidFill>
                <a:latin typeface="Aptos"/>
              </a:rPr>
              <a:t>therefor, including the right on the behalf of the Association to </a:t>
            </a:r>
            <a:r>
              <a:rPr b="1" lang="en-US" sz="1800" spc="-1" strike="noStrike" u="sng">
                <a:solidFill>
                  <a:schemeClr val="dk1"/>
                </a:solidFill>
                <a:uFillTx/>
                <a:latin typeface="Aptos"/>
              </a:rPr>
              <a:t>file a lien</a:t>
            </a:r>
            <a:r>
              <a:rPr b="0" lang="en-US" sz="1800" spc="-1" strike="noStrike">
                <a:solidFill>
                  <a:schemeClr val="dk1"/>
                </a:solidFill>
                <a:latin typeface="Aptos"/>
              </a:rPr>
              <a:t> against any site and to file a civile action against any Owner.”</a:t>
            </a:r>
            <a:endParaRPr b="0" lang="en-US" sz="1800" spc="-1" strike="noStrike">
              <a:solidFill>
                <a:schemeClr val="dk1"/>
              </a:solidFill>
              <a:latin typeface="Aptos"/>
            </a:endParaRPr>
          </a:p>
          <a:p>
            <a:pPr indent="0" defTabSz="914400">
              <a:lnSpc>
                <a:spcPct val="100000"/>
              </a:lnSpc>
              <a:buNone/>
              <a:tabLst>
                <a:tab algn="l" pos="0"/>
              </a:tabLst>
            </a:pPr>
            <a:endParaRPr b="0" lang="en-US" sz="2000" spc="-1" strike="noStrike">
              <a:solidFill>
                <a:schemeClr val="dk1"/>
              </a:solidFill>
              <a:latin typeface="Aptos"/>
            </a:endParaRPr>
          </a:p>
          <a:p>
            <a:pPr indent="0" defTabSz="914400">
              <a:lnSpc>
                <a:spcPct val="100000"/>
              </a:lnSpc>
              <a:buNone/>
              <a:tabLst>
                <a:tab algn="l" pos="0"/>
              </a:tabLst>
            </a:pPr>
            <a:r>
              <a:rPr b="1" lang="en-US" sz="2000" spc="-1" strike="noStrike">
                <a:solidFill>
                  <a:schemeClr val="dk1"/>
                </a:solidFill>
                <a:latin typeface="Aptos"/>
              </a:rPr>
              <a:t>8. </a:t>
            </a:r>
            <a:r>
              <a:rPr b="1" lang="en-US" sz="2400" spc="-1" strike="noStrike" u="sng">
                <a:solidFill>
                  <a:schemeClr val="dk1"/>
                </a:solidFill>
                <a:uFillTx/>
                <a:latin typeface="Aptos"/>
              </a:rPr>
              <a:t>Rights of Enforcement</a:t>
            </a:r>
            <a:r>
              <a:rPr b="0" lang="en-US" sz="2000" spc="-1" strike="noStrike">
                <a:solidFill>
                  <a:schemeClr val="dk1"/>
                </a:solidFill>
                <a:latin typeface="Aptos"/>
              </a:rPr>
              <a:t>.</a:t>
            </a:r>
            <a:endParaRPr b="0" lang="en-US" sz="2000" spc="-1" strike="noStrike">
              <a:solidFill>
                <a:schemeClr val="dk1"/>
              </a:solidFill>
              <a:latin typeface="Aptos"/>
            </a:endParaRPr>
          </a:p>
          <a:p>
            <a:pPr indent="0" defTabSz="914400">
              <a:lnSpc>
                <a:spcPct val="100000"/>
              </a:lnSpc>
              <a:buNone/>
              <a:tabLst>
                <a:tab algn="l" pos="0"/>
              </a:tabLst>
            </a:pPr>
            <a:r>
              <a:rPr b="0" lang="en-US" sz="1800" spc="-1" strike="noStrike">
                <a:solidFill>
                  <a:schemeClr val="dk1"/>
                </a:solidFill>
                <a:latin typeface="Aptos"/>
              </a:rPr>
              <a:t>d. “The Declarant, the Association, each Owner shall have the right to make a </a:t>
            </a:r>
            <a:r>
              <a:rPr b="1" lang="en-US" sz="1800" spc="-1" strike="noStrike" u="sng">
                <a:solidFill>
                  <a:schemeClr val="dk1"/>
                </a:solidFill>
                <a:uFillTx/>
                <a:latin typeface="Aptos"/>
              </a:rPr>
              <a:t>claim for damages </a:t>
            </a:r>
            <a:r>
              <a:rPr b="0" lang="en-US" sz="1800" spc="-1" strike="noStrike">
                <a:solidFill>
                  <a:schemeClr val="dk1"/>
                </a:solidFill>
                <a:latin typeface="Aptos"/>
              </a:rPr>
              <a:t>against any party arising from such party’s failure to comply with and conform to the terms and conditions of these Covenants…”</a:t>
            </a:r>
            <a:endParaRPr b="0" lang="en-US" sz="1800" spc="-1" strike="noStrike">
              <a:solidFill>
                <a:schemeClr val="dk1"/>
              </a:solidFill>
              <a:latin typeface="Aptos"/>
            </a:endParaRPr>
          </a:p>
          <a:p>
            <a:pPr indent="0" defTabSz="914400">
              <a:lnSpc>
                <a:spcPct val="90000"/>
              </a:lnSpc>
              <a:spcBef>
                <a:spcPts val="1001"/>
              </a:spcBef>
              <a:buNone/>
              <a:tabLst>
                <a:tab algn="l" pos="0"/>
              </a:tabLst>
            </a:pPr>
            <a:endParaRPr b="0" lang="en-US" sz="2400" spc="-1" strike="noStrike">
              <a:solidFill>
                <a:schemeClr val="dk1"/>
              </a:solidFill>
              <a:latin typeface="Aptos"/>
            </a:endParaRPr>
          </a:p>
          <a:p>
            <a:pPr indent="0" defTabSz="914400">
              <a:lnSpc>
                <a:spcPct val="90000"/>
              </a:lnSpc>
              <a:spcBef>
                <a:spcPts val="1001"/>
              </a:spcBef>
              <a:buNone/>
              <a:tabLst>
                <a:tab algn="l" pos="0"/>
              </a:tabLst>
            </a:pPr>
            <a:endParaRPr b="0" lang="en-US" sz="2400" spc="-1" strike="noStrike">
              <a:solidFill>
                <a:schemeClr val="dk1"/>
              </a:solidFill>
              <a:latin typeface="Aptos"/>
            </a:endParaRPr>
          </a:p>
          <a:p>
            <a:pPr indent="0" defTabSz="914400">
              <a:lnSpc>
                <a:spcPct val="90000"/>
              </a:lnSpc>
              <a:spcBef>
                <a:spcPts val="1001"/>
              </a:spcBef>
              <a:buNone/>
              <a:tabLst>
                <a:tab algn="l" pos="0"/>
              </a:tabLst>
            </a:pPr>
            <a:endParaRPr b="0" lang="en-US" sz="2400" spc="-1" strike="noStrike">
              <a:solidFill>
                <a:schemeClr val="dk1"/>
              </a:solidFill>
              <a:latin typeface="Aptos"/>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0" name="PlaceHolder 1"/>
          <p:cNvSpPr>
            <a:spLocks noGrp="1"/>
          </p:cNvSpPr>
          <p:nvPr>
            <p:ph type="title"/>
          </p:nvPr>
        </p:nvSpPr>
        <p:spPr>
          <a:xfrm>
            <a:off x="628560" y="212760"/>
            <a:ext cx="3447720" cy="1072800"/>
          </a:xfrm>
          <a:prstGeom prst="rect">
            <a:avLst/>
          </a:prstGeom>
          <a:noFill/>
          <a:ln w="0">
            <a:noFill/>
          </a:ln>
        </p:spPr>
        <p:txBody>
          <a:bodyPr anchor="ctr">
            <a:normAutofit fontScale="79329"/>
          </a:bodyPr>
          <a:p>
            <a:pPr indent="0" defTabSz="914400">
              <a:lnSpc>
                <a:spcPct val="90000"/>
              </a:lnSpc>
              <a:buNone/>
            </a:pPr>
            <a:r>
              <a:rPr b="0" lang="en-US" sz="4400" spc="-1" strike="noStrike">
                <a:solidFill>
                  <a:schemeClr val="dk1"/>
                </a:solidFill>
                <a:latin typeface="Aptos Display"/>
              </a:rPr>
              <a:t>HOA Covenant</a:t>
            </a:r>
            <a:br>
              <a:rPr sz="4400"/>
            </a:br>
            <a:r>
              <a:rPr b="0" lang="en-US" sz="4400" spc="-1" strike="noStrike">
                <a:solidFill>
                  <a:schemeClr val="dk1"/>
                </a:solidFill>
                <a:latin typeface="Aptos Display"/>
              </a:rPr>
              <a:t>Enforcement</a:t>
            </a:r>
            <a:endParaRPr b="0" lang="en-US" sz="4400" spc="-1" strike="noStrike">
              <a:solidFill>
                <a:schemeClr val="dk1"/>
              </a:solidFill>
              <a:latin typeface="Aptos"/>
            </a:endParaRPr>
          </a:p>
        </p:txBody>
      </p:sp>
      <p:sp>
        <p:nvSpPr>
          <p:cNvPr id="51" name="PlaceHolder 2"/>
          <p:cNvSpPr>
            <a:spLocks noGrp="1"/>
          </p:cNvSpPr>
          <p:nvPr>
            <p:ph/>
          </p:nvPr>
        </p:nvSpPr>
        <p:spPr>
          <a:xfrm>
            <a:off x="628560" y="1825560"/>
            <a:ext cx="4028760" cy="2107800"/>
          </a:xfrm>
          <a:prstGeom prst="rect">
            <a:avLst/>
          </a:prstGeom>
          <a:noFill/>
          <a:ln w="0">
            <a:noFill/>
          </a:ln>
        </p:spPr>
        <p:txBody>
          <a:bodyPr anchor="t">
            <a:normAutofit fontScale="93550" lnSpcReduction="10000"/>
          </a:bodyPr>
          <a:p>
            <a:pPr marL="228600" indent="-228600" defTabSz="914400">
              <a:lnSpc>
                <a:spcPct val="90000"/>
              </a:lnSpc>
              <a:spcBef>
                <a:spcPts val="1001"/>
              </a:spcBef>
              <a:buClr>
                <a:srgbClr val="000000"/>
              </a:buClr>
              <a:buFont typeface="Arial"/>
              <a:buChar char="•"/>
            </a:pPr>
            <a:r>
              <a:rPr b="0" lang="en-US" sz="2400" spc="-1" strike="noStrike">
                <a:solidFill>
                  <a:schemeClr val="dk1"/>
                </a:solidFill>
                <a:latin typeface="Aptos"/>
              </a:rPr>
              <a:t>Owner Violation Form</a:t>
            </a:r>
            <a:endParaRPr b="0" lang="en-US" sz="2400" spc="-1" strike="noStrike">
              <a:solidFill>
                <a:schemeClr val="dk1"/>
              </a:solidFill>
              <a:latin typeface="Aptos"/>
            </a:endParaRPr>
          </a:p>
          <a:p>
            <a:pPr marL="228600" indent="-228600" defTabSz="914400">
              <a:lnSpc>
                <a:spcPct val="90000"/>
              </a:lnSpc>
              <a:spcBef>
                <a:spcPts val="1001"/>
              </a:spcBef>
              <a:buClr>
                <a:srgbClr val="000000"/>
              </a:buClr>
              <a:buFont typeface="Arial"/>
              <a:buChar char="•"/>
            </a:pPr>
            <a:r>
              <a:rPr b="0" lang="en-US" sz="2400" spc="-1" strike="noStrike">
                <a:solidFill>
                  <a:schemeClr val="dk1"/>
                </a:solidFill>
                <a:latin typeface="Aptos"/>
              </a:rPr>
              <a:t>HOA Violation notifications</a:t>
            </a:r>
            <a:endParaRPr b="0" lang="en-US" sz="2400" spc="-1" strike="noStrike">
              <a:solidFill>
                <a:schemeClr val="dk1"/>
              </a:solidFill>
              <a:latin typeface="Aptos"/>
            </a:endParaRPr>
          </a:p>
          <a:p>
            <a:pPr marL="228600" indent="-228600" defTabSz="914400">
              <a:lnSpc>
                <a:spcPct val="90000"/>
              </a:lnSpc>
              <a:spcBef>
                <a:spcPts val="1001"/>
              </a:spcBef>
              <a:buClr>
                <a:srgbClr val="000000"/>
              </a:buClr>
              <a:buFont typeface="Arial"/>
              <a:buChar char="•"/>
            </a:pPr>
            <a:r>
              <a:rPr b="0" lang="en-US" sz="2400" spc="-1" strike="noStrike">
                <a:solidFill>
                  <a:schemeClr val="dk1"/>
                </a:solidFill>
                <a:latin typeface="Aptos"/>
              </a:rPr>
              <a:t>Owners reserves the right to take neighbor to court for damages</a:t>
            </a:r>
            <a:endParaRPr b="0" lang="en-US" sz="2400" spc="-1" strike="noStrike">
              <a:solidFill>
                <a:schemeClr val="dk1"/>
              </a:solidFill>
              <a:latin typeface="Aptos"/>
            </a:endParaRPr>
          </a:p>
        </p:txBody>
      </p:sp>
      <p:pic>
        <p:nvPicPr>
          <p:cNvPr id="52" name="Picture 4" descr=""/>
          <p:cNvPicPr/>
          <p:nvPr/>
        </p:nvPicPr>
        <p:blipFill>
          <a:blip r:embed="rId1"/>
          <a:stretch/>
        </p:blipFill>
        <p:spPr>
          <a:xfrm>
            <a:off x="4996800" y="539640"/>
            <a:ext cx="3909960" cy="5778000"/>
          </a:xfrm>
          <a:prstGeom prst="rect">
            <a:avLst/>
          </a:prstGeom>
          <a:ln w="0">
            <a:solidFill>
              <a:srgbClr val="000000">
                <a:lumMod val="95000"/>
                <a:lumOff val="5000"/>
              </a:srgbClr>
            </a:solidFill>
          </a:ln>
        </p:spPr>
      </p:pic>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53" name="PlaceHolder 1"/>
          <p:cNvSpPr>
            <a:spLocks noGrp="1"/>
          </p:cNvSpPr>
          <p:nvPr>
            <p:ph type="title"/>
          </p:nvPr>
        </p:nvSpPr>
        <p:spPr>
          <a:xfrm>
            <a:off x="628560" y="365040"/>
            <a:ext cx="7886520" cy="1325160"/>
          </a:xfrm>
          <a:prstGeom prst="rect">
            <a:avLst/>
          </a:prstGeom>
          <a:noFill/>
          <a:ln w="0">
            <a:noFill/>
          </a:ln>
        </p:spPr>
        <p:txBody>
          <a:bodyPr anchor="ctr">
            <a:noAutofit/>
          </a:bodyPr>
          <a:p>
            <a:pPr indent="0" defTabSz="914400">
              <a:lnSpc>
                <a:spcPct val="90000"/>
              </a:lnSpc>
              <a:buNone/>
            </a:pPr>
            <a:r>
              <a:rPr b="0" lang="en-US" sz="4400" spc="-1" strike="noStrike">
                <a:solidFill>
                  <a:schemeClr val="dk1"/>
                </a:solidFill>
                <a:latin typeface="Myriad Pro"/>
              </a:rPr>
              <a:t>WY Supreme Court Decision</a:t>
            </a:r>
            <a:endParaRPr b="0" lang="en-US" sz="4400" spc="-1" strike="noStrike">
              <a:solidFill>
                <a:schemeClr val="dk1"/>
              </a:solidFill>
              <a:latin typeface="Aptos"/>
            </a:endParaRPr>
          </a:p>
        </p:txBody>
      </p:sp>
      <p:sp>
        <p:nvSpPr>
          <p:cNvPr id="54" name="PlaceHolder 2"/>
          <p:cNvSpPr>
            <a:spLocks noGrp="1"/>
          </p:cNvSpPr>
          <p:nvPr>
            <p:ph/>
          </p:nvPr>
        </p:nvSpPr>
        <p:spPr>
          <a:xfrm>
            <a:off x="628560" y="1825560"/>
            <a:ext cx="7886520" cy="4667040"/>
          </a:xfrm>
          <a:prstGeom prst="rect">
            <a:avLst/>
          </a:prstGeom>
          <a:noFill/>
          <a:ln w="0">
            <a:noFill/>
          </a:ln>
        </p:spPr>
        <p:txBody>
          <a:bodyPr anchor="t">
            <a:normAutofit fontScale="74983"/>
          </a:bodyPr>
          <a:p>
            <a:pPr marL="228600" indent="-228600" defTabSz="914400">
              <a:lnSpc>
                <a:spcPct val="90000"/>
              </a:lnSpc>
              <a:spcBef>
                <a:spcPts val="1001"/>
              </a:spcBef>
              <a:buClr>
                <a:srgbClr val="000000"/>
              </a:buClr>
              <a:buFont typeface="Arial"/>
              <a:buChar char="•"/>
            </a:pPr>
            <a:r>
              <a:rPr b="1" i="1" lang="en-US" sz="2800" spc="-1" strike="noStrike">
                <a:solidFill>
                  <a:schemeClr val="dk1"/>
                </a:solidFill>
                <a:latin typeface="Myriad Pro"/>
              </a:rPr>
              <a:t>Schroth vs. Kirk</a:t>
            </a:r>
            <a:r>
              <a:rPr b="0" lang="en-US" sz="2800" spc="-1" strike="noStrike">
                <a:solidFill>
                  <a:schemeClr val="dk1"/>
                </a:solidFill>
                <a:latin typeface="Myriad Pro"/>
              </a:rPr>
              <a:t>	</a:t>
            </a:r>
            <a:endParaRPr b="0" lang="en-US" sz="2800" spc="-1" strike="noStrike">
              <a:solidFill>
                <a:schemeClr val="dk1"/>
              </a:solidFill>
              <a:latin typeface="Aptos"/>
            </a:endParaRPr>
          </a:p>
          <a:p>
            <a:pPr lvl="1" marL="685800" indent="-228600" defTabSz="914400">
              <a:lnSpc>
                <a:spcPct val="90000"/>
              </a:lnSpc>
              <a:spcBef>
                <a:spcPts val="499"/>
              </a:spcBef>
              <a:buClr>
                <a:srgbClr val="000000"/>
              </a:buClr>
              <a:buFont typeface="Arial"/>
              <a:buChar char="•"/>
            </a:pPr>
            <a:r>
              <a:rPr b="0" lang="en-US" sz="2400" spc="-1" strike="noStrike">
                <a:solidFill>
                  <a:schemeClr val="dk1"/>
                </a:solidFill>
                <a:latin typeface="Myriad Pro"/>
              </a:rPr>
              <a:t>Opinion published  Feb 28, 2025</a:t>
            </a:r>
            <a:endParaRPr b="0" lang="en-US" sz="2400" spc="-1" strike="noStrike">
              <a:solidFill>
                <a:schemeClr val="dk1"/>
              </a:solidFill>
              <a:latin typeface="Aptos"/>
            </a:endParaRPr>
          </a:p>
          <a:p>
            <a:pPr marL="228600" indent="-228600" defTabSz="914400">
              <a:lnSpc>
                <a:spcPct val="90000"/>
              </a:lnSpc>
              <a:spcBef>
                <a:spcPts val="1001"/>
              </a:spcBef>
              <a:buClr>
                <a:srgbClr val="000000"/>
              </a:buClr>
              <a:buFont typeface="Arial"/>
              <a:buChar char="•"/>
            </a:pPr>
            <a:r>
              <a:rPr b="1" lang="en-US" sz="2800" spc="-1" strike="noStrike">
                <a:solidFill>
                  <a:schemeClr val="dk1"/>
                </a:solidFill>
                <a:latin typeface="Myriad Pro"/>
              </a:rPr>
              <a:t>Court Conclusion:</a:t>
            </a:r>
            <a:br>
              <a:rPr sz="2800"/>
            </a:br>
            <a:r>
              <a:rPr b="0" lang="en-US" sz="2400" spc="-1" strike="noStrike">
                <a:solidFill>
                  <a:srgbClr val="000000"/>
                </a:solidFill>
                <a:latin typeface="Myriad Pro"/>
              </a:rPr>
              <a:t>Appellants’ expanded activities are commercial and violate the Covenants. Appellants failed to prove the elements of inexcusable delay, reliance, or prejudice, and the district court did not abuse its discretion when it declined to apply laches to bar the Kirks’ claims. </a:t>
            </a:r>
            <a:endParaRPr b="0" lang="en-US" sz="2400" spc="-1" strike="noStrike">
              <a:solidFill>
                <a:schemeClr val="dk1"/>
              </a:solidFill>
              <a:latin typeface="Aptos"/>
            </a:endParaRPr>
          </a:p>
          <a:p>
            <a:pPr marL="228600" indent="-228600" defTabSz="914400">
              <a:lnSpc>
                <a:spcPct val="90000"/>
              </a:lnSpc>
              <a:spcBef>
                <a:spcPts val="1001"/>
              </a:spcBef>
              <a:buClr>
                <a:srgbClr val="000000"/>
              </a:buClr>
              <a:buFont typeface="Arial"/>
              <a:buChar char="•"/>
            </a:pPr>
            <a:r>
              <a:rPr b="1" lang="en-US" sz="2800" spc="-1" strike="noStrike">
                <a:solidFill>
                  <a:schemeClr val="dk1"/>
                </a:solidFill>
                <a:latin typeface="Myriad Pro"/>
              </a:rPr>
              <a:t>Takeaways:</a:t>
            </a:r>
            <a:endParaRPr b="0" lang="en-US" sz="2800" spc="-1" strike="noStrike">
              <a:solidFill>
                <a:schemeClr val="dk1"/>
              </a:solidFill>
              <a:latin typeface="Aptos"/>
            </a:endParaRPr>
          </a:p>
          <a:p>
            <a:pPr lvl="1" marL="685800" indent="-228600" defTabSz="914400">
              <a:lnSpc>
                <a:spcPct val="90000"/>
              </a:lnSpc>
              <a:spcBef>
                <a:spcPts val="499"/>
              </a:spcBef>
              <a:buClr>
                <a:srgbClr val="000000"/>
              </a:buClr>
              <a:buFont typeface="Arial"/>
              <a:buChar char="•"/>
            </a:pPr>
            <a:r>
              <a:rPr b="0" lang="en-US" sz="2400" spc="-1" strike="noStrike">
                <a:solidFill>
                  <a:schemeClr val="dk1"/>
                </a:solidFill>
                <a:latin typeface="Myriad Pro"/>
              </a:rPr>
              <a:t>Even though the HOA Design Committee approved the “home winery” use applied for in 2010 by Schroth, the much expanded use by 2022 had become a commercial activity that violated the covenants.</a:t>
            </a:r>
            <a:endParaRPr b="0" lang="en-US" sz="2400" spc="-1" strike="noStrike">
              <a:solidFill>
                <a:schemeClr val="dk1"/>
              </a:solidFill>
              <a:latin typeface="Aptos"/>
            </a:endParaRPr>
          </a:p>
          <a:p>
            <a:pPr lvl="1" marL="685800" indent="-228600" defTabSz="914400">
              <a:lnSpc>
                <a:spcPct val="90000"/>
              </a:lnSpc>
              <a:spcBef>
                <a:spcPts val="499"/>
              </a:spcBef>
              <a:buClr>
                <a:srgbClr val="000000"/>
              </a:buClr>
              <a:buFont typeface="Arial"/>
              <a:buChar char="•"/>
            </a:pPr>
            <a:r>
              <a:rPr b="0" lang="en-US" sz="2400" spc="-1" strike="noStrike">
                <a:solidFill>
                  <a:schemeClr val="dk1"/>
                </a:solidFill>
                <a:latin typeface="Myriad Pro"/>
              </a:rPr>
              <a:t>Kirk as an adjacent landowner sought and received a permanent injunction when the HOA declined to bring a covenant  enforcement action against Schroth</a:t>
            </a:r>
            <a:br>
              <a:rPr sz="2400"/>
            </a:br>
            <a:r>
              <a:rPr b="0" lang="en-US" sz="2400" spc="-1" strike="noStrike">
                <a:solidFill>
                  <a:schemeClr val="dk1"/>
                </a:solidFill>
                <a:latin typeface="Aptos"/>
              </a:rPr>
              <a:t> </a:t>
            </a:r>
            <a:endParaRPr b="0" lang="en-US" sz="2400" spc="-1" strike="noStrike">
              <a:solidFill>
                <a:schemeClr val="dk1"/>
              </a:solidFill>
              <a:latin typeface="Aptos"/>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pitchFamily="0" charset="1"/>
        <a:ea typeface=""/>
        <a:cs typeface=""/>
      </a:majorFont>
      <a:minorFont>
        <a:latin typeface="Aptos" panose="02110004020202020204" pitchFamily="0" charset="1"/>
        <a:ea typeface=""/>
        <a:cs typeface=""/>
      </a:minorFont>
    </a:fontScheme>
    <a:fmtScheme>
      <a:fillStyleLst>
        <a:solidFill>
          <a:schemeClr val="phClr"/>
        </a:solidFill>
        <a:gradFill>
          <a:gsLst>
            <a:gs pos="0">
              <a:schemeClr val="phClr">
                <a:lumMod val="110000"/>
                <a:tint val="67000"/>
              </a:schemeClr>
            </a:gs>
            <a:gs pos="50000">
              <a:schemeClr val="phClr">
                <a:lumMod val="105000"/>
                <a:tint val="73000"/>
              </a:schemeClr>
            </a:gs>
            <a:gs pos="100000">
              <a:schemeClr val="phClr">
                <a:lumMod val="105000"/>
                <a:tint val="81000"/>
              </a:schemeClr>
            </a:gs>
          </a:gsLst>
          <a:lin ang="5400000" scaled="0"/>
          <a:tileRect l="0" t="0" r="0" b="0"/>
        </a:gradFill>
        <a:gradFill>
          <a:gsLst>
            <a:gs pos="0">
              <a:schemeClr val="phClr">
                <a:lumMod val="102000"/>
                <a:tint val="94000"/>
              </a:schemeClr>
            </a:gs>
            <a:gs pos="50000">
              <a:schemeClr val="phClr">
                <a:lumMod val="100000"/>
                <a:shade val="100000"/>
              </a:schemeClr>
            </a:gs>
            <a:gs pos="100000">
              <a:schemeClr val="phClr">
                <a:lumMod val="99000"/>
                <a:shade val="78000"/>
              </a:schemeClr>
            </a:gs>
          </a:gsLst>
          <a:lin ang="5400000" scaled="0"/>
          <a:tileRect l="0" t="0" r="0" b="0"/>
        </a:gradFill>
      </a:fillStyleLst>
      <a:lnStyleLst>
        <a:ln w="12700" cap="flat" cmpd="sng" algn="ctr">
          <a:prstDash val="solid"/>
          <a:miter lim="800000"/>
        </a:ln>
        <a:ln w="19050" cap="flat" cmpd="sng" algn="ctr">
          <a:prstDash val="solid"/>
          <a:miter lim="800000"/>
        </a:ln>
        <a:ln w="25400" cap="flat" cmpd="sng" algn="ctr">
          <a:prstDash val="solid"/>
          <a:miter lim="800000"/>
        </a:ln>
      </a:lnStyleLst>
      <a:effectStyleLst>
        <a:effectStyle>
          <a:effectLst/>
        </a:effectStyle>
        <a:effectStyle>
          <a:effectLst/>
        </a:effectStyle>
        <a:effectStyle>
          <a:effectLst/>
        </a:effectStyle>
      </a:effectStyleLst>
      <a:bgFillStyleLst>
        <a:solidFill>
          <a:schemeClr val="phClr"/>
        </a:solidFill>
        <a:solidFill>
          <a:schemeClr val="phClr">
            <a:tint val="95000"/>
          </a:schemeClr>
        </a:solidFill>
        <a:gradFill>
          <a:gsLst>
            <a:gs pos="0">
              <a:schemeClr val="phClr">
                <a:tint val="93000"/>
                <a:shade val="98000"/>
                <a:lumMod val="102000"/>
              </a:schemeClr>
            </a:gs>
            <a:gs pos="50000">
              <a:schemeClr val="phClr">
                <a:tint val="98000"/>
                <a:shade val="90000"/>
                <a:lumMod val="103000"/>
              </a:schemeClr>
            </a:gs>
            <a:gs pos="100000">
              <a:schemeClr val="phClr">
                <a:shade val="63000"/>
              </a:schemeClr>
            </a:gs>
          </a:gsLst>
          <a:lin ang="5400000" scaled="0"/>
          <a:tileRect l="0" t="0" r="0" b="0"/>
        </a:gradFill>
      </a:bgFillStyleLst>
    </a:fmtScheme>
  </a:themeElements>
</a:theme>
</file>

<file path=docMetadata/LabelInfo.xml><?xml version="1.0" encoding="utf-8"?>
<clbl:labelList xmlns:clbl="http://schemas.microsoft.com/office/2020/mipLabelMetadata">
  <clbl:label id="{4303f9df-1473-4f09-a114-2e35410dc987}" enabled="1" method="Standard" siteId="{e5e66f9b-9af2-47a3-8179-53be49b04490}" removed="0"/>
</clbl:labelList>
</file>

<file path=docProps/app.xml><?xml version="1.0" encoding="utf-8"?>
<Properties xmlns="http://schemas.openxmlformats.org/officeDocument/2006/extended-properties" xmlns:vt="http://schemas.openxmlformats.org/officeDocument/2006/docPropsVTypes">
  <Template>Office Theme</Template>
  <TotalTime>651</TotalTime>
  <Application>LibreOffice/7.6.0.3$Windows_X86_64 LibreOffice_project/69edd8b8ebc41d00b4de3915dc82f8f0fc3b6265</Application>
  <AppVersion>15.0000</AppVersion>
  <Words>653</Words>
  <Paragraphs>45</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2025-02-26T11:29:37Z</dcterms:created>
  <dc:creator>Jerry Sanchez</dc:creator>
  <dc:description/>
  <dc:language>en-US</dc:language>
  <cp:lastModifiedBy>Charles Kokesh</cp:lastModifiedBy>
  <cp:lastPrinted>2025-03-01T20:25:22Z</cp:lastPrinted>
  <dcterms:modified xsi:type="dcterms:W3CDTF">2025-03-01T20:26:56Z</dcterms:modified>
  <cp:revision>6</cp:revision>
  <dc:subject/>
  <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On-screen Show (4:3)</vt:lpwstr>
  </property>
  <property fmtid="{D5CDD505-2E9C-101B-9397-08002B2CF9AE}" pid="3" name="Slides">
    <vt:i4>6</vt:i4>
  </property>
</Properties>
</file>